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5.xml" ContentType="application/vnd.openxmlformats-officedocument.drawingml.chartshapes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6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7.xml" ContentType="application/vnd.openxmlformats-officedocument.drawingml.chartshape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  <p:sldMasterId id="2147483650" r:id="rId2"/>
    <p:sldMasterId id="2147483854" r:id="rId3"/>
    <p:sldMasterId id="2147483694" r:id="rId4"/>
    <p:sldMasterId id="2147483858" r:id="rId5"/>
    <p:sldMasterId id="2147483842" r:id="rId6"/>
    <p:sldMasterId id="2147483900" r:id="rId7"/>
  </p:sldMasterIdLst>
  <p:notesMasterIdLst>
    <p:notesMasterId r:id="rId32"/>
  </p:notesMasterIdLst>
  <p:handoutMasterIdLst>
    <p:handoutMasterId r:id="rId33"/>
  </p:handoutMasterIdLst>
  <p:sldIdLst>
    <p:sldId id="270" r:id="rId8"/>
    <p:sldId id="264" r:id="rId9"/>
    <p:sldId id="268" r:id="rId10"/>
    <p:sldId id="274" r:id="rId11"/>
    <p:sldId id="290" r:id="rId12"/>
    <p:sldId id="295" r:id="rId13"/>
    <p:sldId id="271" r:id="rId14"/>
    <p:sldId id="311" r:id="rId15"/>
    <p:sldId id="273" r:id="rId16"/>
    <p:sldId id="299" r:id="rId17"/>
    <p:sldId id="284" r:id="rId18"/>
    <p:sldId id="294" r:id="rId19"/>
    <p:sldId id="291" r:id="rId20"/>
    <p:sldId id="296" r:id="rId21"/>
    <p:sldId id="278" r:id="rId22"/>
    <p:sldId id="287" r:id="rId23"/>
    <p:sldId id="292" r:id="rId24"/>
    <p:sldId id="297" r:id="rId25"/>
    <p:sldId id="288" r:id="rId26"/>
    <p:sldId id="298" r:id="rId27"/>
    <p:sldId id="282" r:id="rId28"/>
    <p:sldId id="300" r:id="rId29"/>
    <p:sldId id="301" r:id="rId30"/>
    <p:sldId id="317" r:id="rId31"/>
  </p:sldIdLst>
  <p:sldSz cx="9144000" cy="5143500" type="screen16x9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1830B81D-2461-4459-B439-1BADB3E39A09}">
          <p14:sldIdLst>
            <p14:sldId id="270"/>
            <p14:sldId id="264"/>
            <p14:sldId id="268"/>
            <p14:sldId id="274"/>
            <p14:sldId id="290"/>
            <p14:sldId id="295"/>
            <p14:sldId id="271"/>
            <p14:sldId id="311"/>
            <p14:sldId id="273"/>
            <p14:sldId id="299"/>
            <p14:sldId id="284"/>
            <p14:sldId id="294"/>
            <p14:sldId id="291"/>
            <p14:sldId id="296"/>
            <p14:sldId id="278"/>
            <p14:sldId id="287"/>
            <p14:sldId id="292"/>
            <p14:sldId id="297"/>
            <p14:sldId id="288"/>
            <p14:sldId id="298"/>
            <p14:sldId id="282"/>
            <p14:sldId id="300"/>
            <p14:sldId id="301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3" userDrawn="1">
          <p15:clr>
            <a:srgbClr val="A4A3A4"/>
          </p15:clr>
        </p15:guide>
        <p15:guide id="2" orient="horz" pos="3117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420">
          <p15:clr>
            <a:srgbClr val="A4A3A4"/>
          </p15:clr>
        </p15:guide>
        <p15:guide id="5" orient="horz" pos="169">
          <p15:clr>
            <a:srgbClr val="A4A3A4"/>
          </p15:clr>
        </p15:guide>
        <p15:guide id="6" pos="6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nejdarova" initials="A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040"/>
    <a:srgbClr val="009AA2"/>
    <a:srgbClr val="404040"/>
    <a:srgbClr val="FCC068"/>
    <a:srgbClr val="7F7F7F"/>
    <a:srgbClr val="00BBC4"/>
    <a:srgbClr val="AFFBFF"/>
    <a:srgbClr val="00F2FE"/>
    <a:srgbClr val="00676C"/>
    <a:srgbClr val="007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9" autoAdjust="0"/>
    <p:restoredTop sz="94671" autoAdjust="0"/>
  </p:normalViewPr>
  <p:slideViewPr>
    <p:cSldViewPr showGuides="1">
      <p:cViewPr varScale="1">
        <p:scale>
          <a:sx n="142" d="100"/>
          <a:sy n="142" d="100"/>
        </p:scale>
        <p:origin x="102" y="102"/>
      </p:cViewPr>
      <p:guideLst>
        <p:guide orient="horz" pos="123"/>
        <p:guide orient="horz" pos="3117"/>
        <p:guide pos="521"/>
        <p:guide pos="5420"/>
        <p:guide orient="horz" pos="169"/>
        <p:guide pos="6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0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42896302346264"/>
          <c:y val="0.34071281255948338"/>
          <c:w val="0.34851082845263415"/>
          <c:h val="0.502747926626892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E94"/>
            </a:solidFill>
            <a:ln>
              <a:noFill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7D7-41A8-96C1-CEB783EAB28C}"/>
              </c:ext>
            </c:extLst>
          </c:dPt>
          <c:dPt>
            <c:idx val="1"/>
            <c:bubble3D val="0"/>
            <c:spPr>
              <a:solidFill>
                <a:srgbClr val="00BEC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7D7-41A8-96C1-CEB783EAB28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7D7-41A8-96C1-CEB783EAB28C}"/>
              </c:ext>
            </c:extLst>
          </c:dPt>
          <c:dPt>
            <c:idx val="3"/>
            <c:bubble3D val="0"/>
            <c:spPr>
              <a:solidFill>
                <a:srgbClr val="FBB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7D7-41A8-96C1-CEB783EAB28C}"/>
              </c:ext>
            </c:extLst>
          </c:dPt>
          <c:dPt>
            <c:idx val="4"/>
            <c:bubble3D val="0"/>
            <c:spPr>
              <a:solidFill>
                <a:srgbClr val="FCC06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7D7-41A8-96C1-CEB783EAB28C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7D7-41A8-96C1-CEB783EAB28C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B-B7D7-41A8-96C1-CEB783EAB28C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C-B7D7-41A8-96C1-CEB783EAB28C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D-B7D7-41A8-96C1-CEB783EAB28C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E-B7D7-41A8-96C1-CEB783EAB28C}"/>
              </c:ext>
            </c:extLst>
          </c:dPt>
          <c:dLbls>
            <c:dLbl>
              <c:idx val="0"/>
              <c:layout>
                <c:manualLayout>
                  <c:x val="8.0771008771540961E-3"/>
                  <c:y val="2.7893973596094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8E94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D7-41A8-96C1-CEB783EAB28C}"/>
                </c:ext>
              </c:extLst>
            </c:dLbl>
            <c:dLbl>
              <c:idx val="1"/>
              <c:layout>
                <c:manualLayout>
                  <c:x val="-1.9457501585334529E-2"/>
                  <c:y val="-2.55980387090698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BEC8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D7-41A8-96C1-CEB783EAB28C}"/>
                </c:ext>
              </c:extLst>
            </c:dLbl>
            <c:dLbl>
              <c:idx val="2"/>
              <c:layout>
                <c:manualLayout>
                  <c:x val="1.0913585721764185E-2"/>
                  <c:y val="8.6964257330471491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accent4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D7-41A8-96C1-CEB783EAB28C}"/>
                </c:ext>
              </c:extLst>
            </c:dLbl>
            <c:dLbl>
              <c:idx val="3"/>
              <c:layout>
                <c:manualLayout>
                  <c:x val="-4.0349229301833867E-3"/>
                  <c:y val="-3.21427613620977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BB040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7D7-41A8-96C1-CEB783EAB28C}"/>
                </c:ext>
              </c:extLst>
            </c:dLbl>
            <c:dLbl>
              <c:idx val="4"/>
              <c:layout>
                <c:manualLayout>
                  <c:x val="1.4468317228329662E-2"/>
                  <c:y val="6.94700184263492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CC068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D7-41A8-96C1-CEB783EAB28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2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A-B7D7-41A8-96C1-CEB783EAB2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cs-CZ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Výrazný růst</c:v>
                </c:pt>
                <c:pt idx="1">
                  <c:v>Mírný růst</c:v>
                </c:pt>
                <c:pt idx="2">
                  <c:v>Stabilní, na stejné úrovni</c:v>
                </c:pt>
                <c:pt idx="3">
                  <c:v>Mírný pokles</c:v>
                </c:pt>
                <c:pt idx="4">
                  <c:v>Výrazný pokles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6.5</c:v>
                </c:pt>
                <c:pt idx="1">
                  <c:v>44.25</c:v>
                </c:pt>
                <c:pt idx="2">
                  <c:v>40.25</c:v>
                </c:pt>
                <c:pt idx="3">
                  <c:v>5.75</c:v>
                </c:pt>
                <c:pt idx="4">
                  <c:v>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7D7-41A8-96C1-CEB783EAB28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4"/>
      </c:pieChart>
    </c:plotArea>
    <c:legend>
      <c:legendPos val="r"/>
      <c:layout>
        <c:manualLayout>
          <c:xMode val="edge"/>
          <c:yMode val="edge"/>
          <c:x val="0.56735750296832199"/>
          <c:y val="0.29335702964895743"/>
          <c:w val="0.3961211959623111"/>
          <c:h val="0.60695622482893319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50000"/>
                </a:schemeClr>
              </a:solidFill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200">
          <a:solidFill>
            <a:srgbClr val="003399"/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60716961419568"/>
          <c:y val="3.0193429513586161E-2"/>
          <c:w val="0.18040011668071768"/>
          <c:h val="0.67955817216251335"/>
        </c:manualLayout>
      </c:layout>
      <c:barChart>
        <c:barDir val="col"/>
        <c:grouping val="stacked"/>
        <c:varyColors val="0"/>
        <c:ser>
          <c:idx val="12"/>
          <c:order val="0"/>
          <c:tx>
            <c:strRef>
              <c:f>List1!$A$7</c:f>
              <c:strCache>
                <c:ptCount val="1"/>
                <c:pt idx="0">
                  <c:v>Určitě výhodu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Total 
(n=505)</c:v>
                </c:pt>
              </c:strCache>
            </c:strRef>
          </c:cat>
          <c:val>
            <c:numRef>
              <c:f>List1!$B$7:$B$7</c:f>
            </c:numRef>
          </c:val>
          <c:extLst>
            <c:ext xmlns:c16="http://schemas.microsoft.com/office/drawing/2014/chart" uri="{C3380CC4-5D6E-409C-BE32-E72D297353CC}">
              <c16:uniqueId val="{00000000-4845-492E-A6FD-1F6C5BD9D19C}"/>
            </c:ext>
          </c:extLst>
        </c:ser>
        <c:ser>
          <c:idx val="0"/>
          <c:order val="1"/>
          <c:tx>
            <c:strRef>
              <c:f>List1!$A$2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List1!$B$1:$B$1</c:f>
              <c:strCache>
                <c:ptCount val="1"/>
                <c:pt idx="0">
                  <c:v>Total 
(n=505)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1.1879999999999999</c:v>
                </c:pt>
                <c:pt idx="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5-492E-A6FD-1F6C5BD9D19C}"/>
            </c:ext>
          </c:extLst>
        </c:ser>
        <c:ser>
          <c:idx val="1"/>
          <c:order val="2"/>
          <c:tx>
            <c:strRef>
              <c:f>List1!$A$3</c:f>
              <c:strCache>
                <c:ptCount val="1"/>
                <c:pt idx="0">
                  <c:v>Určitě nevýhodu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Total 
(n=505)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2.3759999999999999</c:v>
                </c:pt>
                <c:pt idx="1">
                  <c:v>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45-492E-A6FD-1F6C5BD9D19C}"/>
            </c:ext>
          </c:extLst>
        </c:ser>
        <c:ser>
          <c:idx val="2"/>
          <c:order val="3"/>
          <c:tx>
            <c:strRef>
              <c:f>List1!$A$4</c:f>
              <c:strCache>
                <c:ptCount val="1"/>
                <c:pt idx="0">
                  <c:v>Spíše nevýhodu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Total 
(n=505)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3.762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45-492E-A6FD-1F6C5BD9D19C}"/>
            </c:ext>
          </c:extLst>
        </c:ser>
        <c:ser>
          <c:idx val="3"/>
          <c:order val="4"/>
          <c:tx>
            <c:strRef>
              <c:f>List1!$A$5</c:f>
              <c:strCache>
                <c:ptCount val="1"/>
                <c:pt idx="0">
                  <c:v>Ani výhodu ani nevýhodu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Total 
(n=505)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23.762</c:v>
                </c:pt>
                <c:pt idx="1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45-492E-A6FD-1F6C5BD9D19C}"/>
            </c:ext>
          </c:extLst>
        </c:ser>
        <c:ser>
          <c:idx val="4"/>
          <c:order val="5"/>
          <c:tx>
            <c:strRef>
              <c:f>List1!$A$6</c:f>
              <c:strCache>
                <c:ptCount val="1"/>
                <c:pt idx="0">
                  <c:v>Spíše výhodu</c:v>
                </c:pt>
              </c:strCache>
            </c:strRef>
          </c:tx>
          <c:spPr>
            <a:solidFill>
              <a:srgbClr val="00BEC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Total 
(n=505)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31.683</c:v>
                </c:pt>
                <c:pt idx="1">
                  <c:v>32.25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45-492E-A6FD-1F6C5BD9D19C}"/>
            </c:ext>
          </c:extLst>
        </c:ser>
        <c:ser>
          <c:idx val="5"/>
          <c:order val="6"/>
          <c:tx>
            <c:strRef>
              <c:f>List1!$A$9</c:f>
              <c:strCache>
                <c:ptCount val="1"/>
                <c:pt idx="0">
                  <c:v>Určitě výhodu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Total 
(n=505)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37.228000000000002</c:v>
                </c:pt>
                <c:pt idx="1">
                  <c:v>33.5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45-492E-A6FD-1F6C5BD9D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overlap val="100"/>
        <c:axId val="372129552"/>
        <c:axId val="372129944"/>
      </c:barChart>
      <c:catAx>
        <c:axId val="372129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372129944"/>
        <c:crosses val="autoZero"/>
        <c:auto val="1"/>
        <c:lblAlgn val="ctr"/>
        <c:lblOffset val="100"/>
        <c:noMultiLvlLbl val="0"/>
      </c:catAx>
      <c:valAx>
        <c:axId val="372129944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72129552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36215692511081998"/>
          <c:y val="4.9996730149365065E-2"/>
          <c:w val="0.198056654692916"/>
          <c:h val="0.65045211039586892"/>
        </c:manualLayout>
      </c:layout>
      <c:overlay val="0"/>
      <c:txPr>
        <a:bodyPr/>
        <a:lstStyle/>
        <a:p>
          <a:pPr>
            <a:defRPr sz="1100"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5669868985750559"/>
          <c:y val="0.38372330164333096"/>
          <c:w val="0.35997090372994994"/>
          <c:h val="0.46685376252507582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4"/>
      </c:doughnutChart>
    </c:plotArea>
    <c:legend>
      <c:legendPos val="r"/>
      <c:layout>
        <c:manualLayout>
          <c:xMode val="edge"/>
          <c:yMode val="edge"/>
          <c:x val="2.2862686038999783E-2"/>
          <c:y val="0.4450403778173404"/>
          <c:w val="0.46997504392516065"/>
          <c:h val="0.36197383565321939"/>
        </c:manualLayout>
      </c:layout>
      <c:overlay val="0"/>
      <c:txPr>
        <a:bodyPr/>
        <a:lstStyle/>
        <a:p>
          <a:pPr>
            <a:defRPr sz="1400">
              <a:solidFill>
                <a:srgbClr val="404040"/>
              </a:solidFill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71322407344266"/>
          <c:y val="3.6312756071229836E-2"/>
          <c:w val="0.2711074886953812"/>
          <c:h val="0.76024739330522473"/>
        </c:manualLayout>
      </c:layout>
      <c:barChart>
        <c:barDir val="col"/>
        <c:grouping val="stacked"/>
        <c:varyColors val="0"/>
        <c:ser>
          <c:idx val="12"/>
          <c:order val="0"/>
          <c:tx>
            <c:strRef>
              <c:f>List1!$A$7</c:f>
              <c:strCache>
                <c:ptCount val="1"/>
                <c:pt idx="0">
                  <c:v>Průměr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2015 
(n=505)</c:v>
                </c:pt>
                <c:pt idx="1">
                  <c:v>2016 
(n=400)</c:v>
                </c:pt>
              </c:strCache>
            </c:strRef>
          </c:cat>
          <c:val>
            <c:numRef>
              <c:f>List1!$B$7:$C$7</c:f>
            </c:numRef>
          </c:val>
          <c:extLst>
            <c:ext xmlns:c16="http://schemas.microsoft.com/office/drawing/2014/chart" uri="{C3380CC4-5D6E-409C-BE32-E72D297353CC}">
              <c16:uniqueId val="{00000000-D5F7-4ACC-BFFD-7B0272EDD1DE}"/>
            </c:ext>
          </c:extLst>
        </c:ser>
        <c:ser>
          <c:idx val="0"/>
          <c:order val="1"/>
          <c:tx>
            <c:strRef>
              <c:f>List1!$A$2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List1!$B$1:$C$1</c:f>
              <c:strCache>
                <c:ptCount val="2"/>
                <c:pt idx="0">
                  <c:v>2015 
(n=505)</c:v>
                </c:pt>
                <c:pt idx="1">
                  <c:v>2016 
(n=400)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3.762</c:v>
                </c:pt>
                <c:pt idx="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F7-4ACC-BFFD-7B0272EDD1DE}"/>
            </c:ext>
          </c:extLst>
        </c:ser>
        <c:ser>
          <c:idx val="1"/>
          <c:order val="2"/>
          <c:tx>
            <c:strRef>
              <c:f>List1!$A$3</c:f>
              <c:strCache>
                <c:ptCount val="1"/>
                <c:pt idx="0">
                  <c:v>Určitě mají menší důvěru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cat>
            <c:strRef>
              <c:f>List1!$B$1:$C$1</c:f>
              <c:strCache>
                <c:ptCount val="2"/>
                <c:pt idx="0">
                  <c:v>2015 
(n=505)</c:v>
                </c:pt>
                <c:pt idx="1">
                  <c:v>2016 
(n=400)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0.19800000000000001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F7-4ACC-BFFD-7B0272EDD1DE}"/>
            </c:ext>
          </c:extLst>
        </c:ser>
        <c:ser>
          <c:idx val="2"/>
          <c:order val="3"/>
          <c:tx>
            <c:strRef>
              <c:f>List1!$A$4</c:f>
              <c:strCache>
                <c:ptCount val="1"/>
                <c:pt idx="0">
                  <c:v>Spíše mají menší důvěru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List1!$B$1:$C$1</c:f>
              <c:strCache>
                <c:ptCount val="2"/>
                <c:pt idx="0">
                  <c:v>2015 
(n=505)</c:v>
                </c:pt>
                <c:pt idx="1">
                  <c:v>2016 
(n=400)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0.59399999999999997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F7-4ACC-BFFD-7B0272EDD1DE}"/>
            </c:ext>
          </c:extLst>
        </c:ser>
        <c:ser>
          <c:idx val="3"/>
          <c:order val="4"/>
          <c:tx>
            <c:strRef>
              <c:f>List1!$A$5</c:f>
              <c:strCache>
                <c:ptCount val="1"/>
                <c:pt idx="0">
                  <c:v>Na jejich důvěru tento fakt nemá vliv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5F7-4ACC-BFFD-7B0272EDD1D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D5F7-4ACC-BFFD-7B0272EDD1D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2015 
(n=505)</c:v>
                </c:pt>
                <c:pt idx="1">
                  <c:v>2016 
(n=400)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42.573999999999998</c:v>
                </c:pt>
                <c:pt idx="1">
                  <c:v>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5F7-4ACC-BFFD-7B0272EDD1DE}"/>
            </c:ext>
          </c:extLst>
        </c:ser>
        <c:ser>
          <c:idx val="4"/>
          <c:order val="5"/>
          <c:tx>
            <c:strRef>
              <c:f>List1!$A$6</c:f>
              <c:strCache>
                <c:ptCount val="1"/>
                <c:pt idx="0">
                  <c:v>Spíše mají větší důvěru</c:v>
                </c:pt>
              </c:strCache>
            </c:strRef>
          </c:tx>
          <c:spPr>
            <a:solidFill>
              <a:srgbClr val="00BEC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2015 
(n=505)</c:v>
                </c:pt>
                <c:pt idx="1">
                  <c:v>2016 
(n=400)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31.881</c:v>
                </c:pt>
                <c:pt idx="1">
                  <c:v>24.75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F7-4ACC-BFFD-7B0272EDD1DE}"/>
            </c:ext>
          </c:extLst>
        </c:ser>
        <c:ser>
          <c:idx val="5"/>
          <c:order val="6"/>
          <c:tx>
            <c:strRef>
              <c:f>List1!$A$9</c:f>
              <c:strCache>
                <c:ptCount val="1"/>
                <c:pt idx="0">
                  <c:v>Určitě mají větší důvěru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2015 
(n=505)</c:v>
                </c:pt>
                <c:pt idx="1">
                  <c:v>2016 
(n=400)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20.99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5F7-4ACC-BFFD-7B0272EDD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100"/>
        <c:axId val="372131120"/>
        <c:axId val="372131512"/>
      </c:barChart>
      <c:catAx>
        <c:axId val="37213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8595B"/>
                </a:solidFill>
              </a:defRPr>
            </a:pPr>
            <a:endParaRPr lang="cs-CZ"/>
          </a:p>
        </c:txPr>
        <c:crossAx val="372131512"/>
        <c:crosses val="autoZero"/>
        <c:auto val="1"/>
        <c:lblAlgn val="ctr"/>
        <c:lblOffset val="100"/>
        <c:noMultiLvlLbl val="0"/>
      </c:catAx>
      <c:valAx>
        <c:axId val="372131512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72131120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4.0296448542754507E-2"/>
          <c:y val="0.17864227842363883"/>
          <c:w val="0.39410547614760555"/>
          <c:h val="0.60713995083824279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50000"/>
                </a:schemeClr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893655053138563E-2"/>
          <c:y val="2.1530381796981933E-2"/>
          <c:w val="0.67350418566766546"/>
          <c:h val="0.64505416483279632"/>
        </c:manualLayout>
      </c:layout>
      <c:barChart>
        <c:barDir val="col"/>
        <c:grouping val="stacked"/>
        <c:varyColors val="0"/>
        <c:ser>
          <c:idx val="12"/>
          <c:order val="0"/>
          <c:tx>
            <c:strRef>
              <c:f>List1!$A$2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</c:spPr>
          <c:invertIfNegative val="0"/>
          <c:cat>
            <c:strRef>
              <c:f>List1!$B$1:$N$1</c:f>
              <c:strCache>
                <c:ptCount val="6"/>
                <c:pt idx="0">
                  <c:v>2015 
(n=505)</c:v>
                </c:pt>
                <c:pt idx="1">
                  <c:v>2016 
(n=400)</c:v>
                </c:pt>
                <c:pt idx="2">
                  <c:v>2015 
(n=505)  </c:v>
                </c:pt>
                <c:pt idx="3">
                  <c:v>2016 
(n=400) </c:v>
                </c:pt>
                <c:pt idx="4">
                  <c:v>2015 
(n=505)    </c:v>
                </c:pt>
                <c:pt idx="5">
                  <c:v>2016 
(n=400)   </c:v>
                </c:pt>
              </c:strCache>
            </c:strRef>
          </c:cat>
          <c:val>
            <c:numRef>
              <c:f>List1!$B$2:$N$2</c:f>
              <c:numCache>
                <c:formatCode>General</c:formatCode>
                <c:ptCount val="6"/>
                <c:pt idx="0">
                  <c:v>0.79200000000000004</c:v>
                </c:pt>
                <c:pt idx="1">
                  <c:v>0.25</c:v>
                </c:pt>
                <c:pt idx="2">
                  <c:v>0.99</c:v>
                </c:pt>
                <c:pt idx="3">
                  <c:v>0.25</c:v>
                </c:pt>
                <c:pt idx="4">
                  <c:v>1.3859999999999999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9-4775-8E43-1A65637296E4}"/>
            </c:ext>
          </c:extLst>
        </c:ser>
        <c:ser>
          <c:idx val="0"/>
          <c:order val="1"/>
          <c:tx>
            <c:strRef>
              <c:f>List1!$A$3</c:f>
              <c:strCache>
                <c:ptCount val="1"/>
                <c:pt idx="0">
                  <c:v>Rozhodně nesouhlasím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List1!$B$1:$N$1</c:f>
              <c:strCache>
                <c:ptCount val="6"/>
                <c:pt idx="0">
                  <c:v>2015 
(n=505)</c:v>
                </c:pt>
                <c:pt idx="1">
                  <c:v>2016 
(n=400)</c:v>
                </c:pt>
                <c:pt idx="2">
                  <c:v>2015 
(n=505)  </c:v>
                </c:pt>
                <c:pt idx="3">
                  <c:v>2016 
(n=400) </c:v>
                </c:pt>
                <c:pt idx="4">
                  <c:v>2015 
(n=505)    </c:v>
                </c:pt>
                <c:pt idx="5">
                  <c:v>2016 
(n=400)   </c:v>
                </c:pt>
              </c:strCache>
            </c:strRef>
          </c:cat>
          <c:val>
            <c:numRef>
              <c:f>List1!$B$3:$N$3</c:f>
              <c:numCache>
                <c:formatCode>General</c:formatCode>
                <c:ptCount val="6"/>
                <c:pt idx="0">
                  <c:v>29.109000000000002</c:v>
                </c:pt>
                <c:pt idx="1">
                  <c:v>20.75</c:v>
                </c:pt>
                <c:pt idx="2">
                  <c:v>27.722999999999999</c:v>
                </c:pt>
                <c:pt idx="3">
                  <c:v>24.5</c:v>
                </c:pt>
                <c:pt idx="4">
                  <c:v>46.732999999999997</c:v>
                </c:pt>
                <c:pt idx="5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9-4775-8E43-1A65637296E4}"/>
            </c:ext>
          </c:extLst>
        </c:ser>
        <c:ser>
          <c:idx val="1"/>
          <c:order val="2"/>
          <c:tx>
            <c:strRef>
              <c:f>List1!$A$4</c:f>
              <c:strCache>
                <c:ptCount val="1"/>
                <c:pt idx="0">
                  <c:v>Spíše nesouhlasím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List1!$B$1:$N$1</c:f>
              <c:strCache>
                <c:ptCount val="6"/>
                <c:pt idx="0">
                  <c:v>2015 
(n=505)</c:v>
                </c:pt>
                <c:pt idx="1">
                  <c:v>2016 
(n=400)</c:v>
                </c:pt>
                <c:pt idx="2">
                  <c:v>2015 
(n=505)  </c:v>
                </c:pt>
                <c:pt idx="3">
                  <c:v>2016 
(n=400) </c:v>
                </c:pt>
                <c:pt idx="4">
                  <c:v>2015 
(n=505)    </c:v>
                </c:pt>
                <c:pt idx="5">
                  <c:v>2016 
(n=400)   </c:v>
                </c:pt>
              </c:strCache>
            </c:strRef>
          </c:cat>
          <c:val>
            <c:numRef>
              <c:f>List1!$B$4:$N$4</c:f>
              <c:numCache>
                <c:formatCode>General</c:formatCode>
                <c:ptCount val="6"/>
                <c:pt idx="0">
                  <c:v>16.832000000000001</c:v>
                </c:pt>
                <c:pt idx="1">
                  <c:v>13.25</c:v>
                </c:pt>
                <c:pt idx="2">
                  <c:v>26.138999999999999</c:v>
                </c:pt>
                <c:pt idx="3">
                  <c:v>24.75</c:v>
                </c:pt>
                <c:pt idx="4">
                  <c:v>20.99</c:v>
                </c:pt>
                <c:pt idx="5">
                  <c:v>24.25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09-4775-8E43-1A65637296E4}"/>
            </c:ext>
          </c:extLst>
        </c:ser>
        <c:ser>
          <c:idx val="2"/>
          <c:order val="3"/>
          <c:tx>
            <c:strRef>
              <c:f>List1!$A$5</c:f>
              <c:strCache>
                <c:ptCount val="1"/>
                <c:pt idx="0">
                  <c:v>Ani souhlasím, ani nesouhlasím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List1!$B$1:$N$1</c:f>
              <c:strCache>
                <c:ptCount val="6"/>
                <c:pt idx="0">
                  <c:v>2015 
(n=505)</c:v>
                </c:pt>
                <c:pt idx="1">
                  <c:v>2016 
(n=400)</c:v>
                </c:pt>
                <c:pt idx="2">
                  <c:v>2015 
(n=505)  </c:v>
                </c:pt>
                <c:pt idx="3">
                  <c:v>2016 
(n=400) </c:v>
                </c:pt>
                <c:pt idx="4">
                  <c:v>2015 
(n=505)    </c:v>
                </c:pt>
                <c:pt idx="5">
                  <c:v>2016 
(n=400)   </c:v>
                </c:pt>
              </c:strCache>
            </c:strRef>
          </c:cat>
          <c:val>
            <c:numRef>
              <c:f>List1!$B$5:$N$5</c:f>
              <c:numCache>
                <c:formatCode>General</c:formatCode>
                <c:ptCount val="6"/>
                <c:pt idx="0">
                  <c:v>16.436</c:v>
                </c:pt>
                <c:pt idx="1">
                  <c:v>14.25</c:v>
                </c:pt>
                <c:pt idx="2">
                  <c:v>23.167999999999999</c:v>
                </c:pt>
                <c:pt idx="3">
                  <c:v>23.25</c:v>
                </c:pt>
                <c:pt idx="4">
                  <c:v>13.465</c:v>
                </c:pt>
                <c:pt idx="5">
                  <c:v>14.25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09-4775-8E43-1A65637296E4}"/>
            </c:ext>
          </c:extLst>
        </c:ser>
        <c:ser>
          <c:idx val="3"/>
          <c:order val="4"/>
          <c:tx>
            <c:strRef>
              <c:f>List1!$A$6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rgbClr val="00BEC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List1!$B$1:$N$1</c:f>
              <c:strCache>
                <c:ptCount val="6"/>
                <c:pt idx="0">
                  <c:v>2015 
(n=505)</c:v>
                </c:pt>
                <c:pt idx="1">
                  <c:v>2016 
(n=400)</c:v>
                </c:pt>
                <c:pt idx="2">
                  <c:v>2015 
(n=505)  </c:v>
                </c:pt>
                <c:pt idx="3">
                  <c:v>2016 
(n=400) </c:v>
                </c:pt>
                <c:pt idx="4">
                  <c:v>2015 
(n=505)    </c:v>
                </c:pt>
                <c:pt idx="5">
                  <c:v>2016 
(n=400)   </c:v>
                </c:pt>
              </c:strCache>
            </c:strRef>
          </c:cat>
          <c:val>
            <c:numRef>
              <c:f>List1!$B$6:$N$6</c:f>
              <c:numCache>
                <c:formatCode>General</c:formatCode>
                <c:ptCount val="6"/>
                <c:pt idx="0">
                  <c:v>17.425999999999998</c:v>
                </c:pt>
                <c:pt idx="1">
                  <c:v>23.5</c:v>
                </c:pt>
                <c:pt idx="2">
                  <c:v>16.04</c:v>
                </c:pt>
                <c:pt idx="3">
                  <c:v>17</c:v>
                </c:pt>
                <c:pt idx="4">
                  <c:v>11.881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09-4775-8E43-1A65637296E4}"/>
            </c:ext>
          </c:extLst>
        </c:ser>
        <c:ser>
          <c:idx val="4"/>
          <c:order val="5"/>
          <c:tx>
            <c:strRef>
              <c:f>List1!$A$7</c:f>
              <c:strCache>
                <c:ptCount val="1"/>
                <c:pt idx="0">
                  <c:v>Rozhodně souhlasím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List1!$B$1:$N$1</c:f>
              <c:strCache>
                <c:ptCount val="6"/>
                <c:pt idx="0">
                  <c:v>2015 
(n=505)</c:v>
                </c:pt>
                <c:pt idx="1">
                  <c:v>2016 
(n=400)</c:v>
                </c:pt>
                <c:pt idx="2">
                  <c:v>2015 
(n=505)  </c:v>
                </c:pt>
                <c:pt idx="3">
                  <c:v>2016 
(n=400) </c:v>
                </c:pt>
                <c:pt idx="4">
                  <c:v>2015 
(n=505)    </c:v>
                </c:pt>
                <c:pt idx="5">
                  <c:v>2016 
(n=400)   </c:v>
                </c:pt>
              </c:strCache>
            </c:strRef>
          </c:cat>
          <c:val>
            <c:numRef>
              <c:f>List1!$B$7:$N$7</c:f>
              <c:numCache>
                <c:formatCode>General</c:formatCode>
                <c:ptCount val="6"/>
                <c:pt idx="0">
                  <c:v>19.405999999999999</c:v>
                </c:pt>
                <c:pt idx="1">
                  <c:v>28</c:v>
                </c:pt>
                <c:pt idx="2">
                  <c:v>5.9409999999999998</c:v>
                </c:pt>
                <c:pt idx="3">
                  <c:v>10.25</c:v>
                </c:pt>
                <c:pt idx="4">
                  <c:v>5.5449999999999999</c:v>
                </c:pt>
                <c:pt idx="5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09-4775-8E43-1A6563729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overlap val="100"/>
        <c:axId val="372132296"/>
        <c:axId val="372132688"/>
      </c:barChart>
      <c:catAx>
        <c:axId val="3721322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8595B"/>
                </a:solidFill>
              </a:defRPr>
            </a:pPr>
            <a:endParaRPr lang="cs-CZ"/>
          </a:p>
        </c:txPr>
        <c:crossAx val="372132688"/>
        <c:crosses val="autoZero"/>
        <c:auto val="1"/>
        <c:lblAlgn val="ctr"/>
        <c:lblOffset val="100"/>
        <c:noMultiLvlLbl val="0"/>
      </c:catAx>
      <c:valAx>
        <c:axId val="372132688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72132296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72182257978766029"/>
          <c:y val="8.4059787494422916E-2"/>
          <c:w val="0.19092070443455139"/>
          <c:h val="0.59967672488612001"/>
        </c:manualLayout>
      </c:layout>
      <c:overlay val="0"/>
      <c:txPr>
        <a:bodyPr/>
        <a:lstStyle/>
        <a:p>
          <a:pPr>
            <a:defRPr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945023495537845"/>
          <c:y val="1.3295915783196699E-2"/>
          <c:w val="0.36488283553672024"/>
          <c:h val="0.920802464780451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792-4E07-A456-FA8F46F9BA7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792-4E07-A456-FA8F46F9BA7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792-4E07-A456-FA8F46F9BA7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792-4E07-A456-FA8F46F9BA7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792-4E07-A456-FA8F46F9BA7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792-4E07-A456-FA8F46F9BA7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C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Udržení, nábor kvalitních zaměstnanců</c:v>
                </c:pt>
                <c:pt idx="1">
                  <c:v>Zvýšení efektivity fungování společnosti</c:v>
                </c:pt>
                <c:pt idx="2">
                  <c:v>Optimalizace financování</c:v>
                </c:pt>
                <c:pt idx="3">
                  <c:v>Zkvalitnění výběru dodavatelů</c:v>
                </c:pt>
                <c:pt idx="4">
                  <c:v>Optimalizace nákupních procesů</c:v>
                </c:pt>
                <c:pt idx="5">
                  <c:v>Generační výměna ve vedení firmy</c:v>
                </c:pt>
                <c:pt idx="6">
                  <c:v>Výběr strategického partnera pro podnikání</c:v>
                </c:pt>
                <c:pt idx="7">
                  <c:v>Jiné 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85.75</c:v>
                </c:pt>
                <c:pt idx="1">
                  <c:v>84.25</c:v>
                </c:pt>
                <c:pt idx="2">
                  <c:v>59.75</c:v>
                </c:pt>
                <c:pt idx="3">
                  <c:v>59.75</c:v>
                </c:pt>
                <c:pt idx="4">
                  <c:v>55</c:v>
                </c:pt>
                <c:pt idx="5">
                  <c:v>49.25</c:v>
                </c:pt>
                <c:pt idx="6">
                  <c:v>35.25</c:v>
                </c:pt>
                <c:pt idx="7">
                  <c:v>7.75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92-4E07-A456-FA8F46F9BA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2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Sheet1!$C$2:$C$9</c:f>
              <c:numCache>
                <c:formatCode>General</c:formatCode>
                <c:ptCount val="8"/>
                <c:pt idx="0">
                  <c:v>76</c:v>
                </c:pt>
                <c:pt idx="1">
                  <c:v>77</c:v>
                </c:pt>
                <c:pt idx="2">
                  <c:v>54</c:v>
                </c:pt>
                <c:pt idx="3">
                  <c:v>50</c:v>
                </c:pt>
                <c:pt idx="4">
                  <c:v>50</c:v>
                </c:pt>
                <c:pt idx="5">
                  <c:v>46</c:v>
                </c:pt>
                <c:pt idx="6">
                  <c:v>30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90-407F-9ABE-F0E8281BA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8"/>
        <c:axId val="372133864"/>
        <c:axId val="372134256"/>
      </c:barChart>
      <c:catAx>
        <c:axId val="37213386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>
                <a:solidFill>
                  <a:srgbClr val="404040"/>
                </a:solidFill>
              </a:defRPr>
            </a:pPr>
            <a:endParaRPr lang="cs-CZ"/>
          </a:p>
        </c:txPr>
        <c:crossAx val="372134256"/>
        <c:crosses val="autoZero"/>
        <c:auto val="1"/>
        <c:lblAlgn val="ctr"/>
        <c:lblOffset val="0"/>
        <c:noMultiLvlLbl val="0"/>
      </c:catAx>
      <c:valAx>
        <c:axId val="372134256"/>
        <c:scaling>
          <c:orientation val="minMax"/>
          <c:max val="10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one"/>
        <c:crossAx val="372133864"/>
        <c:crosses val="max"/>
        <c:crossBetween val="between"/>
        <c:majorUnit val="2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3583395179407363"/>
          <c:y val="0.44441782282129594"/>
          <c:w val="7.4867602878691403E-2"/>
          <c:h val="0.15715173309281333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75000"/>
                </a:schemeClr>
              </a:solidFill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200466724345367"/>
          <c:y val="2.9509655125298587E-2"/>
          <c:w val="0.30438566692335556"/>
          <c:h val="0.9208024647804511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8"/>
        <c:axId val="374732864"/>
        <c:axId val="374733256"/>
      </c:barChart>
      <c:catAx>
        <c:axId val="37473286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74733256"/>
        <c:crosses val="autoZero"/>
        <c:auto val="1"/>
        <c:lblAlgn val="ctr"/>
        <c:lblOffset val="0"/>
        <c:noMultiLvlLbl val="0"/>
      </c:catAx>
      <c:valAx>
        <c:axId val="37473325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out"/>
        <c:minorTickMark val="none"/>
        <c:tickLblPos val="nextTo"/>
        <c:crossAx val="374732864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 algn="just"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945023495537845"/>
          <c:y val="1.3295915783196699E-2"/>
          <c:w val="0.36488283553672024"/>
          <c:h val="0.920802464780451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47E-44B7-94C4-04160BBB825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47E-44B7-94C4-04160BBB825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47E-44B7-94C4-04160BBB825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47E-44B7-94C4-04160BBB825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47E-44B7-94C4-04160BBB825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47E-44B7-94C4-04160BBB8259}"/>
              </c:ext>
            </c:extLst>
          </c:dPt>
          <c:dPt>
            <c:idx val="6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A8F-4F3D-AB11-CFCCF7B3020A}"/>
              </c:ext>
            </c:extLst>
          </c:dPt>
          <c:dPt>
            <c:idx val="7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A8F-4F3D-AB11-CFCCF7B3020A}"/>
              </c:ext>
            </c:extLst>
          </c:dPt>
          <c:dLbls>
            <c:dLbl>
              <c:idx val="6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A8F-4F3D-AB11-CFCCF7B3020A}"/>
                </c:ext>
              </c:extLst>
            </c:dLbl>
            <c:dLbl>
              <c:idx val="7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A8F-4F3D-AB11-CFCCF7B3020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FFC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Zvyšující se poptávka spotřebitelů po tradičních nebo</c:v>
                </c:pt>
                <c:pt idx="1">
                  <c:v>Podpora od státu (např. spec.legislativa pro rod.firmy,</c:v>
                </c:pt>
                <c:pt idx="2">
                  <c:v>Možnost výměny zkušeností rodinných firem mezi sebou</c:v>
                </c:pt>
                <c:pt idx="3">
                  <c:v>Podpora obcí nebo kraje</c:v>
                </c:pt>
                <c:pt idx="4">
                  <c:v>Větší medializace aktivit a úspěchů českých rodinných firem</c:v>
                </c:pt>
                <c:pt idx="5">
                  <c:v>Soutěže o rodinnou firmu roku</c:v>
                </c:pt>
                <c:pt idx="6">
                  <c:v>Jiné (VYPIŠTE):</c:v>
                </c:pt>
                <c:pt idx="7">
                  <c:v>Neví, nedokáže říct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29.5</c:v>
                </c:pt>
                <c:pt idx="1">
                  <c:v>25.25</c:v>
                </c:pt>
                <c:pt idx="2">
                  <c:v>9</c:v>
                </c:pt>
                <c:pt idx="3">
                  <c:v>6.25</c:v>
                </c:pt>
                <c:pt idx="4">
                  <c:v>6</c:v>
                </c:pt>
                <c:pt idx="5">
                  <c:v>0.5</c:v>
                </c:pt>
                <c:pt idx="6">
                  <c:v>7.75</c:v>
                </c:pt>
                <c:pt idx="7">
                  <c:v>15.75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7E-44B7-94C4-04160BBB8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8"/>
        <c:axId val="374734040"/>
        <c:axId val="374734432"/>
      </c:barChart>
      <c:catAx>
        <c:axId val="37473404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74734432"/>
        <c:crosses val="autoZero"/>
        <c:auto val="1"/>
        <c:lblAlgn val="ctr"/>
        <c:lblOffset val="0"/>
        <c:noMultiLvlLbl val="0"/>
      </c:catAx>
      <c:valAx>
        <c:axId val="374734432"/>
        <c:scaling>
          <c:orientation val="minMax"/>
          <c:max val="10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one"/>
        <c:crossAx val="374734040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4763931013512"/>
          <c:y val="0.14262488758996017"/>
          <c:w val="0.27105867028700187"/>
          <c:h val="0.63603620995468191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List1!$A$2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2015 (n=505)</c:v>
                </c:pt>
                <c:pt idx="1">
                  <c:v>2016 (n=400)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38</c:v>
                </c:pt>
                <c:pt idx="1">
                  <c:v>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59-4447-8A7A-FF15DA617DC4}"/>
            </c:ext>
          </c:extLst>
        </c:ser>
        <c:ser>
          <c:idx val="0"/>
          <c:order val="1"/>
          <c:tx>
            <c:strRef>
              <c:f>List1!$A$3</c:f>
              <c:strCache>
                <c:ptCount val="1"/>
                <c:pt idx="0">
                  <c:v>Ano, ale ne vždy to dodržím</c:v>
                </c:pt>
              </c:strCache>
            </c:strRef>
          </c:tx>
          <c:spPr>
            <a:solidFill>
              <a:srgbClr val="00BEC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List1!$B$1:$C$1</c:f>
              <c:strCache>
                <c:ptCount val="2"/>
                <c:pt idx="0">
                  <c:v>2015 (n=505)</c:v>
                </c:pt>
                <c:pt idx="1">
                  <c:v>2016 (n=400)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32</c:v>
                </c:pt>
                <c:pt idx="1">
                  <c:v>28.75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59-4447-8A7A-FF15DA617DC4}"/>
            </c:ext>
          </c:extLst>
        </c:ser>
        <c:ser>
          <c:idx val="1"/>
          <c:order val="2"/>
          <c:tx>
            <c:strRef>
              <c:f>List1!$A$4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List1!$B$1:$C$1</c:f>
              <c:strCache>
                <c:ptCount val="2"/>
                <c:pt idx="0">
                  <c:v>2015 (n=505)</c:v>
                </c:pt>
                <c:pt idx="1">
                  <c:v>2016 (n=400)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30</c:v>
                </c:pt>
                <c:pt idx="1">
                  <c:v>33.75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59-4447-8A7A-FF15DA617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overlap val="100"/>
        <c:axId val="374735608"/>
        <c:axId val="374736000"/>
      </c:barChart>
      <c:catAx>
        <c:axId val="374735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8595B"/>
                </a:solidFill>
              </a:defRPr>
            </a:pPr>
            <a:endParaRPr lang="cs-CZ"/>
          </a:p>
        </c:txPr>
        <c:crossAx val="374736000"/>
        <c:crosses val="autoZero"/>
        <c:auto val="1"/>
        <c:lblAlgn val="ctr"/>
        <c:lblOffset val="100"/>
        <c:noMultiLvlLbl val="0"/>
      </c:catAx>
      <c:valAx>
        <c:axId val="374736000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74735608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39843037319600488"/>
          <c:y val="0.22771097033460139"/>
          <c:w val="0.25375539931543695"/>
          <c:h val="0.45460376406928199"/>
        </c:manualLayout>
      </c:layout>
      <c:overlay val="0"/>
      <c:txPr>
        <a:bodyPr/>
        <a:lstStyle/>
        <a:p>
          <a:pPr>
            <a:defRPr sz="1100"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7566184548972"/>
          <c:y val="0.10285261840341869"/>
          <c:w val="0.7724343532345942"/>
          <c:h val="0.77179052772650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FBB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5BD-4B9F-8323-EACBC1873E1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65BD-4B9F-8323-EACBC1873E1D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5BD-4B9F-8323-EACBC1873E1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65BD-4B9F-8323-EACBC1873E1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65BD-4B9F-8323-EACBC1873E1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6-65BD-4B9F-8323-EACBC1873E1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7-65BD-4B9F-8323-EACBC1873E1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8-65BD-4B9F-8323-EACBC1873E1D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9-65BD-4B9F-8323-EACBC1873E1D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A-65BD-4B9F-8323-EACBC1873E1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BD-4B9F-8323-EACBC1873E1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BD-4B9F-8323-EACBC1873E1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BD-4B9F-8323-EACBC1873E1D}"/>
                </c:ext>
              </c:extLst>
            </c:dLbl>
            <c:dLbl>
              <c:idx val="3"/>
              <c:layout>
                <c:manualLayout>
                  <c:x val="2.1253645882337129E-3"/>
                  <c:y val="-3.32481077867003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BD-4B9F-8323-EACBC1873E1D}"/>
                </c:ext>
              </c:extLst>
            </c:dLbl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Ne</c:v>
                </c:pt>
                <c:pt idx="1">
                  <c:v>Ano</c:v>
                </c:pt>
                <c:pt idx="2">
                  <c:v>Nemá děti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50.5</c:v>
                </c:pt>
                <c:pt idx="1">
                  <c:v>47.25</c:v>
                </c:pt>
                <c:pt idx="2">
                  <c:v>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5BD-4B9F-8323-EACBC1873E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28"/>
      </c:pieChart>
    </c:plotArea>
    <c:plotVisOnly val="1"/>
    <c:dispBlanksAs val="zero"/>
    <c:showDLblsOverMax val="0"/>
  </c:chart>
  <c:txPr>
    <a:bodyPr/>
    <a:lstStyle/>
    <a:p>
      <a:pPr>
        <a:defRPr sz="1200">
          <a:solidFill>
            <a:srgbClr val="003399"/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991916692556925"/>
          <c:y val="3.6800894293670394E-2"/>
          <c:w val="0.17297231839463326"/>
          <c:h val="0.85572454094965178"/>
        </c:manualLayout>
      </c:layout>
      <c:barChart>
        <c:barDir val="col"/>
        <c:grouping val="stacked"/>
        <c:varyColors val="0"/>
        <c:ser>
          <c:idx val="12"/>
          <c:order val="0"/>
          <c:tx>
            <c:strRef>
              <c:f>List1!$A$7</c:f>
              <c:strCache>
                <c:ptCount val="1"/>
                <c:pt idx="0">
                  <c:v>Průměr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List1!$B$7:$B$7</c:f>
            </c:numRef>
          </c:val>
          <c:extLst>
            <c:ext xmlns:c16="http://schemas.microsoft.com/office/drawing/2014/chart" uri="{C3380CC4-5D6E-409C-BE32-E72D297353CC}">
              <c16:uniqueId val="{00000000-6729-4CBA-950B-8A866771082A}"/>
            </c:ext>
          </c:extLst>
        </c:ser>
        <c:ser>
          <c:idx val="0"/>
          <c:order val="1"/>
          <c:tx>
            <c:strRef>
              <c:f>List1!$A$2</c:f>
              <c:strCache>
                <c:ptCount val="1"/>
                <c:pt idx="0">
                  <c:v>Neví/neuvedl/a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List1!$B$2:$B$2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29-4CBA-950B-8A866771082A}"/>
            </c:ext>
          </c:extLst>
        </c:ser>
        <c:ser>
          <c:idx val="1"/>
          <c:order val="2"/>
          <c:tx>
            <c:strRef>
              <c:f>List1!$A$3</c:f>
              <c:strCache>
                <c:ptCount val="1"/>
                <c:pt idx="0">
                  <c:v>Před 15 rokem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List1!$B$3:$B$3</c:f>
              <c:numCache>
                <c:formatCode>General</c:formatCode>
                <c:ptCount val="1"/>
                <c:pt idx="0">
                  <c:v>13.228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29-4CBA-950B-8A866771082A}"/>
            </c:ext>
          </c:extLst>
        </c:ser>
        <c:ser>
          <c:idx val="2"/>
          <c:order val="3"/>
          <c:tx>
            <c:strRef>
              <c:f>List1!$A$4</c:f>
              <c:strCache>
                <c:ptCount val="1"/>
                <c:pt idx="0">
                  <c:v>Mezi 15-17 lety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List1!$B$4:$B$4</c:f>
              <c:numCache>
                <c:formatCode>General</c:formatCode>
                <c:ptCount val="1"/>
                <c:pt idx="0">
                  <c:v>16.402000000000001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29-4CBA-950B-8A866771082A}"/>
            </c:ext>
          </c:extLst>
        </c:ser>
        <c:ser>
          <c:idx val="3"/>
          <c:order val="4"/>
          <c:tx>
            <c:strRef>
              <c:f>List1!$A$5</c:f>
              <c:strCache>
                <c:ptCount val="1"/>
                <c:pt idx="0">
                  <c:v>Mezi 18-21 lety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List1!$B$5:$B$5</c:f>
              <c:numCache>
                <c:formatCode>General</c:formatCode>
                <c:ptCount val="1"/>
                <c:pt idx="0">
                  <c:v>32.274999999999999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29-4CBA-950B-8A866771082A}"/>
            </c:ext>
          </c:extLst>
        </c:ser>
        <c:ser>
          <c:idx val="4"/>
          <c:order val="5"/>
          <c:tx>
            <c:strRef>
              <c:f>List1!$A$6</c:f>
              <c:strCache>
                <c:ptCount val="1"/>
                <c:pt idx="0">
                  <c:v>Mezi 22-26 lety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List1!$B$6:$B$6</c:f>
              <c:numCache>
                <c:formatCode>General</c:formatCode>
                <c:ptCount val="1"/>
                <c:pt idx="0">
                  <c:v>28.042000000000002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29-4CBA-950B-8A866771082A}"/>
            </c:ext>
          </c:extLst>
        </c:ser>
        <c:ser>
          <c:idx val="5"/>
          <c:order val="6"/>
          <c:tx>
            <c:strRef>
              <c:f>List1!$A$9</c:f>
              <c:strCache>
                <c:ptCount val="1"/>
                <c:pt idx="0">
                  <c:v>Starší 26 let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List1!$B$9:$B$9</c:f>
              <c:numCache>
                <c:formatCode>General</c:formatCode>
                <c:ptCount val="1"/>
                <c:pt idx="0">
                  <c:v>10.053000000000001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29-4CBA-950B-8A8667710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100"/>
        <c:axId val="375371008"/>
        <c:axId val="375371400"/>
      </c:barChart>
      <c:catAx>
        <c:axId val="37537100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375371400"/>
        <c:crosses val="autoZero"/>
        <c:auto val="1"/>
        <c:lblAlgn val="ctr"/>
        <c:lblOffset val="100"/>
        <c:noMultiLvlLbl val="0"/>
      </c:catAx>
      <c:valAx>
        <c:axId val="375371400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75371008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52235756878090345"/>
          <c:y val="3.9779749448174355E-2"/>
          <c:w val="0.36276080435507163"/>
          <c:h val="0.85238889033244125"/>
        </c:manualLayout>
      </c:layout>
      <c:overlay val="0"/>
      <c:txPr>
        <a:bodyPr/>
        <a:lstStyle/>
        <a:p>
          <a:pPr>
            <a:defRPr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7566184548972"/>
          <c:y val="0.10285261840341869"/>
          <c:w val="0.7724343532345942"/>
          <c:h val="0.77179052772650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F2F1-434A-91C1-CCD6C6A3058A}"/>
              </c:ext>
            </c:extLst>
          </c:dPt>
          <c:dPt>
            <c:idx val="1"/>
            <c:bubble3D val="0"/>
            <c:spPr>
              <a:solidFill>
                <a:srgbClr val="FBB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2F1-434A-91C1-CCD6C6A3058A}"/>
              </c:ext>
            </c:extLst>
          </c:dPt>
          <c:dPt>
            <c:idx val="2"/>
            <c:bubble3D val="0"/>
            <c:spPr>
              <a:solidFill>
                <a:srgbClr val="8B8B8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2F1-434A-91C1-CCD6C6A3058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F2F1-434A-91C1-CCD6C6A3058A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F2F1-434A-91C1-CCD6C6A3058A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F2F1-434A-91C1-CCD6C6A3058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F2F1-434A-91C1-CCD6C6A3058A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F2F1-434A-91C1-CCD6C6A3058A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A-F2F1-434A-91C1-CCD6C6A3058A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B-F2F1-434A-91C1-CCD6C6A3058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F1-434A-91C1-CCD6C6A3058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F1-434A-91C1-CCD6C6A3058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F1-434A-91C1-CCD6C6A3058A}"/>
                </c:ext>
              </c:extLst>
            </c:dLbl>
            <c:dLbl>
              <c:idx val="3"/>
              <c:layout>
                <c:manualLayout>
                  <c:x val="2.1253645882337129E-3"/>
                  <c:y val="-3.32481077867003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F1-434A-91C1-CCD6C6A3058A}"/>
                </c:ext>
              </c:extLst>
            </c:dLbl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13.75</c:v>
                </c:pt>
                <c:pt idx="1">
                  <c:v>60.25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2F1-434A-91C1-CCD6C6A305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4"/>
      </c:pieChart>
    </c:plotArea>
    <c:plotVisOnly val="1"/>
    <c:dispBlanksAs val="zero"/>
    <c:showDLblsOverMax val="0"/>
  </c:chart>
  <c:txPr>
    <a:bodyPr/>
    <a:lstStyle/>
    <a:p>
      <a:pPr>
        <a:defRPr sz="1200">
          <a:solidFill>
            <a:srgbClr val="003399"/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7566184548972"/>
          <c:y val="0.10285261840341869"/>
          <c:w val="0.7724343532345942"/>
          <c:h val="0.77179052772650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1C9-4832-BE8F-10954C6659FE}"/>
              </c:ext>
            </c:extLst>
          </c:dPt>
          <c:dPt>
            <c:idx val="1"/>
            <c:bubble3D val="0"/>
            <c:spPr>
              <a:solidFill>
                <a:srgbClr val="FBB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1C9-4832-BE8F-10954C6659FE}"/>
              </c:ext>
            </c:extLst>
          </c:dPt>
          <c:dPt>
            <c:idx val="2"/>
            <c:bubble3D val="0"/>
            <c:spPr>
              <a:solidFill>
                <a:srgbClr val="8B8B8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1C9-4832-BE8F-10954C6659FE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F1C9-4832-BE8F-10954C6659FE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F1C9-4832-BE8F-10954C6659FE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F1C9-4832-BE8F-10954C6659FE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F1C9-4832-BE8F-10954C6659FE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F1C9-4832-BE8F-10954C6659FE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A-F1C9-4832-BE8F-10954C6659FE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B-F1C9-4832-BE8F-10954C6659F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C9-4832-BE8F-10954C6659F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1C9-4832-BE8F-10954C6659F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C9-4832-BE8F-10954C6659FE}"/>
                </c:ext>
              </c:extLst>
            </c:dLbl>
            <c:dLbl>
              <c:idx val="3"/>
              <c:layout>
                <c:manualLayout>
                  <c:x val="2.1253645882337129E-3"/>
                  <c:y val="-3.32481077867003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C9-4832-BE8F-10954C6659FE}"/>
                </c:ext>
              </c:extLst>
            </c:dLbl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69</c:v>
                </c:pt>
                <c:pt idx="1">
                  <c:v>23.5</c:v>
                </c:pt>
                <c:pt idx="2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1C9-4832-BE8F-10954C6659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28"/>
      </c:pieChart>
    </c:plotArea>
    <c:plotVisOnly val="1"/>
    <c:dispBlanksAs val="zero"/>
    <c:showDLblsOverMax val="0"/>
  </c:chart>
  <c:txPr>
    <a:bodyPr/>
    <a:lstStyle/>
    <a:p>
      <a:pPr>
        <a:defRPr sz="1200">
          <a:solidFill>
            <a:srgbClr val="003399"/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991916692556925"/>
          <c:y val="3.6800894293670394E-2"/>
          <c:w val="0.17297231839463326"/>
          <c:h val="0.87589375925680646"/>
        </c:manualLayout>
      </c:layout>
      <c:barChart>
        <c:barDir val="col"/>
        <c:grouping val="stacked"/>
        <c:varyColors val="0"/>
        <c:ser>
          <c:idx val="12"/>
          <c:order val="0"/>
          <c:tx>
            <c:strRef>
              <c:f>List1!#REF!</c:f>
              <c:strCache>
                <c:ptCount val="1"/>
                <c:pt idx="0">
                  <c:v>#REF!</c:v>
                </c:pt>
              </c:strCache>
            </c:strRef>
          </c:tx>
          <c:spPr>
            <a:noFill/>
          </c:spPr>
          <c:invertIfNegative val="0"/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17-4D14-BFA8-01ED61AFFBC3}"/>
            </c:ext>
          </c:extLst>
        </c:ser>
        <c:ser>
          <c:idx val="0"/>
          <c:order val="1"/>
          <c:tx>
            <c:strRef>
              <c:f>List1!$A$2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List1!$B$2:$B$2</c:f>
              <c:numCache>
                <c:formatCode>General</c:formatCode>
                <c:ptCount val="1"/>
                <c:pt idx="0">
                  <c:v>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17-4D14-BFA8-01ED61AFFBC3}"/>
            </c:ext>
          </c:extLst>
        </c:ser>
        <c:ser>
          <c:idx val="1"/>
          <c:order val="2"/>
          <c:tx>
            <c:strRef>
              <c:f>List1!$A$3</c:f>
              <c:strCache>
                <c:ptCount val="1"/>
                <c:pt idx="0">
                  <c:v>Vůbec bych nevyslal/a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List1!$B$3:$B$3</c:f>
              <c:numCache>
                <c:formatCode>General</c:formatCode>
                <c:ptCount val="1"/>
                <c:pt idx="0">
                  <c:v>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17-4D14-BFA8-01ED61AFFBC3}"/>
            </c:ext>
          </c:extLst>
        </c:ser>
        <c:ser>
          <c:idx val="2"/>
          <c:order val="3"/>
          <c:tx>
            <c:strRef>
              <c:f>List1!$A$4</c:f>
              <c:strCache>
                <c:ptCount val="1"/>
                <c:pt idx="0">
                  <c:v>Půl roku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List1!$B$4:$B$4</c:f>
              <c:numCache>
                <c:formatCode>General</c:formatCode>
                <c:ptCount val="1"/>
                <c:pt idx="0">
                  <c:v>7.75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17-4D14-BFA8-01ED61AFFBC3}"/>
            </c:ext>
          </c:extLst>
        </c:ser>
        <c:ser>
          <c:idx val="3"/>
          <c:order val="4"/>
          <c:tx>
            <c:strRef>
              <c:f>List1!$A$5</c:f>
              <c:strCache>
                <c:ptCount val="1"/>
                <c:pt idx="0">
                  <c:v>Rok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List1!$B$5:$B$5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17-4D14-BFA8-01ED61AFFBC3}"/>
            </c:ext>
          </c:extLst>
        </c:ser>
        <c:ser>
          <c:idx val="4"/>
          <c:order val="5"/>
          <c:tx>
            <c:strRef>
              <c:f>List1!$A$6</c:f>
              <c:strCache>
                <c:ptCount val="1"/>
                <c:pt idx="0">
                  <c:v>Déle než rok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Sloupec1</c:v>
                </c:pt>
              </c:strCache>
            </c:strRef>
          </c:cat>
          <c:val>
            <c:numRef>
              <c:f>List1!$B$6:$B$6</c:f>
              <c:numCache>
                <c:formatCode>General</c:formatCode>
                <c:ptCount val="1"/>
                <c:pt idx="0">
                  <c:v>50.75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17-4D14-BFA8-01ED61AFF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100"/>
        <c:axId val="375373360"/>
        <c:axId val="375373752"/>
      </c:barChart>
      <c:catAx>
        <c:axId val="375373360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375373752"/>
        <c:crosses val="autoZero"/>
        <c:auto val="1"/>
        <c:lblAlgn val="ctr"/>
        <c:lblOffset val="100"/>
        <c:noMultiLvlLbl val="0"/>
      </c:catAx>
      <c:valAx>
        <c:axId val="375373752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75373360"/>
        <c:crosses val="autoZero"/>
        <c:crossBetween val="between"/>
        <c:majorUnit val="25"/>
      </c:valAx>
    </c:plotArea>
    <c:legend>
      <c:legendPos val="r"/>
      <c:legendEntry>
        <c:idx val="5"/>
        <c:delete val="1"/>
      </c:legendEntry>
      <c:layout>
        <c:manualLayout>
          <c:xMode val="edge"/>
          <c:yMode val="edge"/>
          <c:x val="0.4630638122792351"/>
          <c:y val="5.079884473149348E-2"/>
          <c:w val="0.47764243121909655"/>
          <c:h val="0.67893337449763524"/>
        </c:manualLayout>
      </c:layout>
      <c:overlay val="0"/>
      <c:txPr>
        <a:bodyPr/>
        <a:lstStyle/>
        <a:p>
          <a:pPr>
            <a:defRPr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9523808495654988"/>
          <c:y val="6.9256569941476623E-2"/>
          <c:w val="0.31156793209159683"/>
          <c:h val="0.85168545825375375"/>
        </c:manualLayout>
      </c:layout>
      <c:barChart>
        <c:barDir val="bar"/>
        <c:grouping val="stacked"/>
        <c:varyColors val="0"/>
        <c:ser>
          <c:idx val="8"/>
          <c:order val="0"/>
          <c:tx>
            <c:strRef>
              <c:f>List1!$A$8</c:f>
              <c:strCache>
                <c:ptCount val="1"/>
                <c:pt idx="0">
                  <c:v>Rozhodně souhlasím</c:v>
                </c:pt>
              </c:strCache>
            </c:strRef>
          </c:tx>
          <c:spPr>
            <a:solidFill>
              <a:srgbClr val="008E9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List1!$B$1:$G$1</c:f>
              <c:strCache>
                <c:ptCount val="6"/>
                <c:pt idx="0">
                  <c:v>Předání rodinné firmy je nejlepší řešit závětí</c:v>
                </c:pt>
                <c:pt idx="1">
                  <c:v>Řada menších rodinných firem nemá budoucnost, protože její vlastníci chtěli svým dětem dopřát lepšího vzdělání mimo obor podnikání, a firmu tak nemá kdo převzít</c:v>
                </c:pt>
                <c:pt idx="2">
                  <c:v>Děti majitele firmy mohou vyrůstat stejně bezstarostně jako děti lidí, kteří nemají vlastní podnik</c:v>
                </c:pt>
                <c:pt idx="3">
                  <c:v>Nástupci majitele firmy se zkušenostmi z velkých firem zvládnou řídit i malou firmu založenou na vlastním know-how</c:v>
                </c:pt>
                <c:pt idx="4">
                  <c:v>Starší generace zakladatelů rodinných firem se v dnešní době neobejde bez generace mladších, kteří umí s novými technologiemi</c:v>
                </c:pt>
                <c:pt idx="5">
                  <c:v>Firmu je potřeba předat ještě za života</c:v>
                </c:pt>
              </c:strCache>
            </c:strRef>
          </c:cat>
          <c:val>
            <c:numRef>
              <c:f>List1!$B$8:$G$8</c:f>
              <c:numCache>
                <c:formatCode>@</c:formatCode>
                <c:ptCount val="6"/>
                <c:pt idx="0">
                  <c:v>8</c:v>
                </c:pt>
                <c:pt idx="1">
                  <c:v>15.25</c:v>
                </c:pt>
                <c:pt idx="2">
                  <c:v>25.25</c:v>
                </c:pt>
                <c:pt idx="3">
                  <c:v>21.5</c:v>
                </c:pt>
                <c:pt idx="4">
                  <c:v>43</c:v>
                </c:pt>
                <c:pt idx="5">
                  <c:v>62.25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9-4BB4-9290-28DEA39F9515}"/>
            </c:ext>
          </c:extLst>
        </c:ser>
        <c:ser>
          <c:idx val="0"/>
          <c:order val="1"/>
          <c:tx>
            <c:strRef>
              <c:f>List1!$A$7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rgbClr val="00BEC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List1!$B$1:$G$1</c:f>
              <c:strCache>
                <c:ptCount val="6"/>
                <c:pt idx="0">
                  <c:v>Předání rodinné firmy je nejlepší řešit závětí</c:v>
                </c:pt>
                <c:pt idx="1">
                  <c:v>Řada menších rodinných firem nemá budoucnost, protože její vlastníci chtěli svým dětem dopřát lepšího vzdělání mimo obor podnikání, a firmu tak nemá kdo převzít</c:v>
                </c:pt>
                <c:pt idx="2">
                  <c:v>Děti majitele firmy mohou vyrůstat stejně bezstarostně jako děti lidí, kteří nemají vlastní podnik</c:v>
                </c:pt>
                <c:pt idx="3">
                  <c:v>Nástupci majitele firmy se zkušenostmi z velkých firem zvládnou řídit i malou firmu založenou na vlastním know-how</c:v>
                </c:pt>
                <c:pt idx="4">
                  <c:v>Starší generace zakladatelů rodinných firem se v dnešní době neobejde bez generace mladších, kteří umí s novými technologiemi</c:v>
                </c:pt>
                <c:pt idx="5">
                  <c:v>Firmu je potřeba předat ještě za života</c:v>
                </c:pt>
              </c:strCache>
            </c:strRef>
          </c:cat>
          <c:val>
            <c:numRef>
              <c:f>List1!$B$7:$G$7</c:f>
              <c:numCache>
                <c:formatCode>@</c:formatCode>
                <c:ptCount val="6"/>
                <c:pt idx="0">
                  <c:v>7</c:v>
                </c:pt>
                <c:pt idx="1">
                  <c:v>23.25</c:v>
                </c:pt>
                <c:pt idx="2">
                  <c:v>19.5</c:v>
                </c:pt>
                <c:pt idx="3">
                  <c:v>32.25</c:v>
                </c:pt>
                <c:pt idx="4">
                  <c:v>30.25</c:v>
                </c:pt>
                <c:pt idx="5">
                  <c:v>25.25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A9-4BB4-9290-28DEA39F9515}"/>
            </c:ext>
          </c:extLst>
        </c:ser>
        <c:ser>
          <c:idx val="1"/>
          <c:order val="2"/>
          <c:tx>
            <c:strRef>
              <c:f>List1!$A$6</c:f>
              <c:strCache>
                <c:ptCount val="1"/>
                <c:pt idx="0">
                  <c:v>Ani souhlasím, ani nesouhlasím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List1!$B$1:$G$1</c:f>
              <c:strCache>
                <c:ptCount val="6"/>
                <c:pt idx="0">
                  <c:v>Předání rodinné firmy je nejlepší řešit závětí</c:v>
                </c:pt>
                <c:pt idx="1">
                  <c:v>Řada menších rodinných firem nemá budoucnost, protože její vlastníci chtěli svým dětem dopřát lepšího vzdělání mimo obor podnikání, a firmu tak nemá kdo převzít</c:v>
                </c:pt>
                <c:pt idx="2">
                  <c:v>Děti majitele firmy mohou vyrůstat stejně bezstarostně jako děti lidí, kteří nemají vlastní podnik</c:v>
                </c:pt>
                <c:pt idx="3">
                  <c:v>Nástupci majitele firmy se zkušenostmi z velkých firem zvládnou řídit i malou firmu založenou na vlastním know-how</c:v>
                </c:pt>
                <c:pt idx="4">
                  <c:v>Starší generace zakladatelů rodinných firem se v dnešní době neobejde bez generace mladších, kteří umí s novými technologiemi</c:v>
                </c:pt>
                <c:pt idx="5">
                  <c:v>Firmu je potřeba předat ještě za života</c:v>
                </c:pt>
              </c:strCache>
            </c:strRef>
          </c:cat>
          <c:val>
            <c:numRef>
              <c:f>List1!$B$6:$G$6</c:f>
              <c:numCache>
                <c:formatCode>@</c:formatCode>
                <c:ptCount val="6"/>
                <c:pt idx="0">
                  <c:v>18.25</c:v>
                </c:pt>
                <c:pt idx="1">
                  <c:v>25</c:v>
                </c:pt>
                <c:pt idx="2">
                  <c:v>21</c:v>
                </c:pt>
                <c:pt idx="3">
                  <c:v>27</c:v>
                </c:pt>
                <c:pt idx="4">
                  <c:v>12.25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A9-4BB4-9290-28DEA39F9515}"/>
            </c:ext>
          </c:extLst>
        </c:ser>
        <c:ser>
          <c:idx val="2"/>
          <c:order val="3"/>
          <c:tx>
            <c:strRef>
              <c:f>List1!$A$5</c:f>
              <c:strCache>
                <c:ptCount val="1"/>
                <c:pt idx="0">
                  <c:v>Spíše nesouhlasím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List1!$B$1:$G$1</c:f>
              <c:strCache>
                <c:ptCount val="6"/>
                <c:pt idx="0">
                  <c:v>Předání rodinné firmy je nejlepší řešit závětí</c:v>
                </c:pt>
                <c:pt idx="1">
                  <c:v>Řada menších rodinných firem nemá budoucnost, protože její vlastníci chtěli svým dětem dopřát lepšího vzdělání mimo obor podnikání, a firmu tak nemá kdo převzít</c:v>
                </c:pt>
                <c:pt idx="2">
                  <c:v>Děti majitele firmy mohou vyrůstat stejně bezstarostně jako děti lidí, kteří nemají vlastní podnik</c:v>
                </c:pt>
                <c:pt idx="3">
                  <c:v>Nástupci majitele firmy se zkušenostmi z velkých firem zvládnou řídit i malou firmu založenou na vlastním know-how</c:v>
                </c:pt>
                <c:pt idx="4">
                  <c:v>Starší generace zakladatelů rodinných firem se v dnešní době neobejde bez generace mladších, kteří umí s novými technologiemi</c:v>
                </c:pt>
                <c:pt idx="5">
                  <c:v>Firmu je potřeba předat ještě za života</c:v>
                </c:pt>
              </c:strCache>
            </c:strRef>
          </c:cat>
          <c:val>
            <c:numRef>
              <c:f>List1!$B$5:$G$5</c:f>
              <c:numCache>
                <c:formatCode>@</c:formatCode>
                <c:ptCount val="6"/>
                <c:pt idx="0">
                  <c:v>21</c:v>
                </c:pt>
                <c:pt idx="1">
                  <c:v>20.25</c:v>
                </c:pt>
                <c:pt idx="2">
                  <c:v>20</c:v>
                </c:pt>
                <c:pt idx="3">
                  <c:v>10.5</c:v>
                </c:pt>
                <c:pt idx="4">
                  <c:v>9.75</c:v>
                </c:pt>
                <c:pt idx="5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A9-4BB4-9290-28DEA39F9515}"/>
            </c:ext>
          </c:extLst>
        </c:ser>
        <c:ser>
          <c:idx val="3"/>
          <c:order val="4"/>
          <c:tx>
            <c:strRef>
              <c:f>List1!$A$4</c:f>
              <c:strCache>
                <c:ptCount val="1"/>
                <c:pt idx="0">
                  <c:v>Rozhodně nesouhlasím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List1!$B$1:$G$1</c:f>
              <c:strCache>
                <c:ptCount val="6"/>
                <c:pt idx="0">
                  <c:v>Předání rodinné firmy je nejlepší řešit závětí</c:v>
                </c:pt>
                <c:pt idx="1">
                  <c:v>Řada menších rodinných firem nemá budoucnost, protože její vlastníci chtěli svým dětem dopřát lepšího vzdělání mimo obor podnikání, a firmu tak nemá kdo převzít</c:v>
                </c:pt>
                <c:pt idx="2">
                  <c:v>Děti majitele firmy mohou vyrůstat stejně bezstarostně jako děti lidí, kteří nemají vlastní podnik</c:v>
                </c:pt>
                <c:pt idx="3">
                  <c:v>Nástupci majitele firmy se zkušenostmi z velkých firem zvládnou řídit i malou firmu založenou na vlastním know-how</c:v>
                </c:pt>
                <c:pt idx="4">
                  <c:v>Starší generace zakladatelů rodinných firem se v dnešní době neobejde bez generace mladších, kteří umí s novými technologiemi</c:v>
                </c:pt>
                <c:pt idx="5">
                  <c:v>Firmu je potřeba předat ještě za života</c:v>
                </c:pt>
              </c:strCache>
            </c:strRef>
          </c:cat>
          <c:val>
            <c:numRef>
              <c:f>List1!$B$4:$G$4</c:f>
              <c:numCache>
                <c:formatCode>@</c:formatCode>
                <c:ptCount val="6"/>
                <c:pt idx="0">
                  <c:v>39.75</c:v>
                </c:pt>
                <c:pt idx="1">
                  <c:v>11.5</c:v>
                </c:pt>
                <c:pt idx="2">
                  <c:v>11.75</c:v>
                </c:pt>
                <c:pt idx="3">
                  <c:v>4.25</c:v>
                </c:pt>
                <c:pt idx="4">
                  <c:v>4</c:v>
                </c:pt>
                <c:pt idx="5">
                  <c:v>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A9-4BB4-9290-28DEA39F9515}"/>
            </c:ext>
          </c:extLst>
        </c:ser>
        <c:ser>
          <c:idx val="4"/>
          <c:order val="5"/>
          <c:tx>
            <c:v>Neví/neuvedl/a</c:v>
          </c:tx>
          <c:spPr>
            <a:solidFill>
              <a:srgbClr val="BABABA"/>
            </a:solidFill>
            <a:ln>
              <a:noFill/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CD-4798-AE44-C7E7856AFD0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CD-4798-AE44-C7E7856AFD0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CD-4798-AE44-C7E7856AFD0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List1!$B$9:$G$9</c:f>
              <c:numCache>
                <c:formatCode>@</c:formatCode>
                <c:ptCount val="6"/>
                <c:pt idx="0">
                  <c:v>6</c:v>
                </c:pt>
                <c:pt idx="1">
                  <c:v>4.75</c:v>
                </c:pt>
                <c:pt idx="2">
                  <c:v>0</c:v>
                </c:pt>
                <c:pt idx="3">
                  <c:v>4.5</c:v>
                </c:pt>
                <c:pt idx="4">
                  <c:v>0.75</c:v>
                </c:pt>
                <c:pt idx="5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A9-4BB4-9290-28DEA39F9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375374536"/>
        <c:axId val="375374928"/>
      </c:barChart>
      <c:catAx>
        <c:axId val="3753745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75374928"/>
        <c:crosses val="autoZero"/>
        <c:auto val="1"/>
        <c:lblAlgn val="ctr"/>
        <c:lblOffset val="100"/>
        <c:noMultiLvlLbl val="0"/>
      </c:catAx>
      <c:valAx>
        <c:axId val="375374928"/>
        <c:scaling>
          <c:orientation val="minMax"/>
          <c:max val="101"/>
          <c:min val="0"/>
        </c:scaling>
        <c:delete val="0"/>
        <c:axPos val="b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404040"/>
            </a:solidFill>
          </a:ln>
        </c:spPr>
        <c:txPr>
          <a:bodyPr/>
          <a:lstStyle/>
          <a:p>
            <a:pPr>
              <a:defRPr>
                <a:solidFill>
                  <a:srgbClr val="404040"/>
                </a:solidFill>
              </a:defRPr>
            </a:pPr>
            <a:endParaRPr lang="cs-CZ"/>
          </a:p>
        </c:txPr>
        <c:crossAx val="375374536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74323358194139943"/>
          <c:y val="0.58169601343078847"/>
          <c:w val="0.23951752325964121"/>
          <c:h val="0.32053219911370612"/>
        </c:manualLayout>
      </c:layout>
      <c:overlay val="0"/>
      <c:txPr>
        <a:bodyPr/>
        <a:lstStyle/>
        <a:p>
          <a:pPr>
            <a:defRPr sz="1100">
              <a:solidFill>
                <a:srgbClr val="595959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83578213531829"/>
          <c:y val="3.6312756071229836E-2"/>
          <c:w val="0.44743274139130729"/>
          <c:h val="0.75655704095592158"/>
        </c:manualLayout>
      </c:layout>
      <c:barChart>
        <c:barDir val="col"/>
        <c:grouping val="stacked"/>
        <c:varyColors val="0"/>
        <c:ser>
          <c:idx val="12"/>
          <c:order val="0"/>
          <c:tx>
            <c:strRef>
              <c:f>List1!$A$7</c:f>
              <c:strCache>
                <c:ptCount val="1"/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List1!$C$1:$C$1</c:f>
              <c:strCache>
                <c:ptCount val="1"/>
                <c:pt idx="0">
                  <c:v>2016 (n=400)</c:v>
                </c:pt>
              </c:strCache>
            </c:strRef>
          </c:cat>
          <c:val>
            <c:numRef>
              <c:f>List1!$C$7:$C$7</c:f>
            </c:numRef>
          </c:val>
          <c:extLst>
            <c:ext xmlns:c16="http://schemas.microsoft.com/office/drawing/2014/chart" uri="{C3380CC4-5D6E-409C-BE32-E72D297353CC}">
              <c16:uniqueId val="{00000000-7E79-442E-AB85-A38AED749383}"/>
            </c:ext>
          </c:extLst>
        </c:ser>
        <c:ser>
          <c:idx val="3"/>
          <c:order val="1"/>
          <c:tx>
            <c:strRef>
              <c:f>List1!$A$5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cat>
            <c:strRef>
              <c:f>List1!$C$1:$C$1</c:f>
              <c:strCache>
                <c:ptCount val="1"/>
                <c:pt idx="0">
                  <c:v>2016 (n=400)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1</c:v>
                </c:pt>
                <c:pt idx="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79-442E-AB85-A38AED749383}"/>
            </c:ext>
          </c:extLst>
        </c:ser>
        <c:ser>
          <c:idx val="4"/>
          <c:order val="2"/>
          <c:tx>
            <c:strRef>
              <c:f>List1!$A$6</c:f>
              <c:strCache>
                <c:ptCount val="1"/>
                <c:pt idx="0">
                  <c:v>Není to důležité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List1!$C$1:$C$1</c:f>
              <c:strCache>
                <c:ptCount val="1"/>
                <c:pt idx="0">
                  <c:v>2016 (n=400)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26</c:v>
                </c:pt>
                <c:pt idx="1">
                  <c:v>25.25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79-442E-AB85-A38AED749383}"/>
            </c:ext>
          </c:extLst>
        </c:ser>
        <c:ser>
          <c:idx val="5"/>
          <c:order val="3"/>
          <c:tx>
            <c:strRef>
              <c:f>List1!$A$9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List1!$C$1:$C$1</c:f>
              <c:strCache>
                <c:ptCount val="1"/>
                <c:pt idx="0">
                  <c:v>2016 (n=400)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9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79-442E-AB85-A38AED749383}"/>
            </c:ext>
          </c:extLst>
        </c:ser>
        <c:ser>
          <c:idx val="0"/>
          <c:order val="4"/>
          <c:tx>
            <c:v>Ano</c:v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List1!$B$10:$C$10</c:f>
              <c:numCache>
                <c:formatCode>General</c:formatCode>
                <c:ptCount val="2"/>
                <c:pt idx="0">
                  <c:v>64</c:v>
                </c:pt>
                <c:pt idx="1">
                  <c:v>65.25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79-442E-AB85-A38AED749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100"/>
        <c:axId val="375375712"/>
        <c:axId val="375376104"/>
      </c:barChart>
      <c:catAx>
        <c:axId val="37537571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375376104"/>
        <c:crosses val="autoZero"/>
        <c:auto val="1"/>
        <c:lblAlgn val="ctr"/>
        <c:lblOffset val="100"/>
        <c:noMultiLvlLbl val="0"/>
      </c:catAx>
      <c:valAx>
        <c:axId val="375376104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75375712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6750850782661576"/>
          <c:y val="0.23111190166563844"/>
          <c:w val="0.26921935574409861"/>
          <c:h val="0.60715042913568229"/>
        </c:manualLayout>
      </c:layout>
      <c:overlay val="0"/>
      <c:spPr>
        <a:noFill/>
      </c:spPr>
      <c:txPr>
        <a:bodyPr/>
        <a:lstStyle/>
        <a:p>
          <a:pPr>
            <a:defRPr>
              <a:solidFill>
                <a:schemeClr val="bg1">
                  <a:lumMod val="50000"/>
                </a:schemeClr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78791065699187"/>
          <c:y val="7.9717577292015094E-3"/>
          <c:w val="0.53372156099807588"/>
          <c:h val="0.920802464780451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D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8B5-40A2-90A8-DA6F6F46AE13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8B5-40A2-90A8-DA6F6F46AE1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8B5-40A2-90A8-DA6F6F46AE1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8B5-40A2-90A8-DA6F6F46AE1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8B5-40A2-90A8-DA6F6F46AE13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B5-40A2-90A8-DA6F6F46AE13}"/>
              </c:ext>
            </c:extLst>
          </c:dPt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>
                      <a:solidFill>
                        <a:srgbClr val="007D82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8B5-40A2-90A8-DA6F6F46AE13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>
                      <a:solidFill>
                        <a:srgbClr val="FFC000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8B5-40A2-90A8-DA6F6F46AE1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A1C46B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Ano</c:v>
                </c:pt>
                <c:pt idx="1">
                  <c:v>Ne, ale máme to v plánu</c:v>
                </c:pt>
                <c:pt idx="2">
                  <c:v>v dalších dvou letech</c:v>
                </c:pt>
                <c:pt idx="3">
                  <c:v>za 2-5 let</c:v>
                </c:pt>
                <c:pt idx="4">
                  <c:v>za více než 5 let</c:v>
                </c:pt>
                <c:pt idx="5">
                  <c:v>Ne, zatím nevím, kdy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36.398000000000003</c:v>
                </c:pt>
                <c:pt idx="2">
                  <c:v>3.831</c:v>
                </c:pt>
                <c:pt idx="3">
                  <c:v>11.111000000000001</c:v>
                </c:pt>
                <c:pt idx="4">
                  <c:v>20.69</c:v>
                </c:pt>
                <c:pt idx="5">
                  <c:v>27.969000000000001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B5-40A2-90A8-DA6F6F46A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8"/>
        <c:axId val="375376888"/>
        <c:axId val="375377280"/>
      </c:barChart>
      <c:catAx>
        <c:axId val="3753768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rgbClr val="404040"/>
                </a:solidFill>
              </a:defRPr>
            </a:pPr>
            <a:endParaRPr lang="cs-CZ"/>
          </a:p>
        </c:txPr>
        <c:crossAx val="375377280"/>
        <c:crosses val="autoZero"/>
        <c:auto val="1"/>
        <c:lblAlgn val="ctr"/>
        <c:lblOffset val="0"/>
        <c:noMultiLvlLbl val="0"/>
      </c:catAx>
      <c:valAx>
        <c:axId val="375377280"/>
        <c:scaling>
          <c:orientation val="minMax"/>
          <c:max val="10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one"/>
        <c:crossAx val="37537688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78791065699187"/>
          <c:y val="7.9717577292015094E-3"/>
          <c:w val="0.53372156099807588"/>
          <c:h val="0.920802464780451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679-4E02-A976-54762E0D0CE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679-4E02-A976-54762E0D0CE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679-4E02-A976-54762E0D0CE0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679-4E02-A976-54762E0D0CE0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4679-4E02-A976-54762E0D0CE0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4679-4E02-A976-54762E0D0CE0}"/>
              </c:ext>
            </c:extLst>
          </c:dPt>
          <c:dLbls>
            <c:dLbl>
              <c:idx val="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679-4E02-A976-54762E0D0CE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>
                        <a:lumMod val="65000"/>
                        <a:lumOff val="3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Necelý rok</c:v>
                </c:pt>
                <c:pt idx="1">
                  <c:v>1-2 roky</c:v>
                </c:pt>
                <c:pt idx="2">
                  <c:v>Více než 2 roky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21.456</c:v>
                </c:pt>
                <c:pt idx="1">
                  <c:v>31.800999999999998</c:v>
                </c:pt>
                <c:pt idx="2">
                  <c:v>41.762</c:v>
                </c:pt>
                <c:pt idx="3">
                  <c:v>4.9809999999999999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79-4E02-A976-54762E0D0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8"/>
        <c:axId val="380801088"/>
        <c:axId val="380801480"/>
      </c:barChart>
      <c:catAx>
        <c:axId val="38080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rgbClr val="404040"/>
                </a:solidFill>
              </a:defRPr>
            </a:pPr>
            <a:endParaRPr lang="cs-CZ"/>
          </a:p>
        </c:txPr>
        <c:crossAx val="380801480"/>
        <c:crosses val="autoZero"/>
        <c:auto val="1"/>
        <c:lblAlgn val="ctr"/>
        <c:lblOffset val="0"/>
        <c:noMultiLvlLbl val="0"/>
      </c:catAx>
      <c:valAx>
        <c:axId val="380801480"/>
        <c:scaling>
          <c:orientation val="minMax"/>
          <c:max val="10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one"/>
        <c:crossAx val="38080108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42896302346264"/>
          <c:y val="0.34071281255948338"/>
          <c:w val="0.34851082845263415"/>
          <c:h val="0.502747926626892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E94"/>
            </a:solidFill>
            <a:ln>
              <a:noFill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280-4E0D-9BB4-670FDD75C5AC}"/>
              </c:ext>
            </c:extLst>
          </c:dPt>
          <c:dPt>
            <c:idx val="1"/>
            <c:bubble3D val="0"/>
            <c:spPr>
              <a:solidFill>
                <a:srgbClr val="00BEC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280-4E0D-9BB4-670FDD75C5AC}"/>
              </c:ext>
            </c:extLst>
          </c:dPt>
          <c:dPt>
            <c:idx val="2"/>
            <c:bubble3D val="0"/>
            <c:spPr>
              <a:solidFill>
                <a:srgbClr val="FCC06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280-4E0D-9BB4-670FDD75C5AC}"/>
              </c:ext>
            </c:extLst>
          </c:dPt>
          <c:dPt>
            <c:idx val="3"/>
            <c:bubble3D val="0"/>
            <c:spPr>
              <a:solidFill>
                <a:srgbClr val="FBB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280-4E0D-9BB4-670FDD75C5AC}"/>
              </c:ext>
            </c:extLst>
          </c:dPt>
          <c:dPt>
            <c:idx val="4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280-4E0D-9BB4-670FDD75C5AC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280-4E0D-9BB4-670FDD75C5AC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B-F280-4E0D-9BB4-670FDD75C5AC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C-F280-4E0D-9BB4-670FDD75C5AC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D-F280-4E0D-9BB4-670FDD75C5AC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E-F280-4E0D-9BB4-670FDD75C5AC}"/>
              </c:ext>
            </c:extLst>
          </c:dPt>
          <c:dLbls>
            <c:dLbl>
              <c:idx val="0"/>
              <c:layout>
                <c:manualLayout>
                  <c:x val="-1.4957577422931832E-2"/>
                  <c:y val="2.78939735960946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8E94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80-4E0D-9BB4-670FDD75C5AC}"/>
                </c:ext>
              </c:extLst>
            </c:dLbl>
            <c:dLbl>
              <c:idx val="1"/>
              <c:layout>
                <c:manualLayout>
                  <c:x val="-1.9457501585334529E-2"/>
                  <c:y val="-2.5598038709069879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BEC8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80-4E0D-9BB4-670FDD75C5AC}"/>
                </c:ext>
              </c:extLst>
            </c:dLbl>
            <c:dLbl>
              <c:idx val="2"/>
              <c:layout>
                <c:manualLayout>
                  <c:x val="1.0913585721764185E-2"/>
                  <c:y val="8.6964257330471491E-4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CC068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80-4E0D-9BB4-670FDD75C5AC}"/>
                </c:ext>
              </c:extLst>
            </c:dLbl>
            <c:dLbl>
              <c:idx val="3"/>
              <c:layout>
                <c:manualLayout>
                  <c:x val="-1.8431596867737189E-2"/>
                  <c:y val="9.3933826054478416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BB040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280-4E0D-9BB4-670FDD75C5AC}"/>
                </c:ext>
              </c:extLst>
            </c:dLbl>
            <c:dLbl>
              <c:idx val="4"/>
              <c:layout>
                <c:manualLayout>
                  <c:x val="2.0226986803351183E-2"/>
                  <c:y val="6.9470018426349223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7F7F7F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280-4E0D-9BB4-670FDD75C5AC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2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F280-4E0D-9BB4-670FDD75C5A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Velmi důležitý</c:v>
                </c:pt>
                <c:pt idx="1">
                  <c:v>Spíše důležitý</c:v>
                </c:pt>
                <c:pt idx="2">
                  <c:v>Spíše nedůležitý</c:v>
                </c:pt>
                <c:pt idx="3">
                  <c:v>Vůbec nedůležitý</c:v>
                </c:pt>
                <c:pt idx="4">
                  <c:v>Nevím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24.5</c:v>
                </c:pt>
                <c:pt idx="1">
                  <c:v>31.25</c:v>
                </c:pt>
                <c:pt idx="2">
                  <c:v>22.25</c:v>
                </c:pt>
                <c:pt idx="3">
                  <c:v>14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280-4E0D-9BB4-670FDD75C5A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4"/>
      </c:pieChart>
    </c:plotArea>
    <c:legend>
      <c:legendPos val="r"/>
      <c:layout>
        <c:manualLayout>
          <c:xMode val="edge"/>
          <c:yMode val="edge"/>
          <c:x val="0.56735750296832199"/>
          <c:y val="0.29335702964895743"/>
          <c:w val="0.3961211959623111"/>
          <c:h val="0.60695622482893319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50000"/>
                </a:schemeClr>
              </a:solidFill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200">
          <a:solidFill>
            <a:srgbClr val="003399"/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81202285775339"/>
          <c:y val="3.6800894293670394E-2"/>
          <c:w val="0.31031545435878255"/>
          <c:h val="0.813417308103591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Nevím/neuvedla</c:v>
                </c:pt>
              </c:strCache>
            </c:strRef>
          </c:tx>
          <c:spPr>
            <a:solidFill>
              <a:srgbClr val="8B8B8B"/>
            </a:solidFill>
          </c:spPr>
          <c:invertIfNegative val="0"/>
          <c:dLbls>
            <c:delete val="1"/>
          </c:dLbls>
          <c:val>
            <c:numRef>
              <c:f>List1!$B$2:$C$2</c:f>
              <c:numCache>
                <c:formatCode>General</c:formatCode>
                <c:ptCount val="2"/>
                <c:pt idx="0">
                  <c:v>0</c:v>
                </c:pt>
                <c:pt idx="1">
                  <c:v>1.149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AED-46C3-A9B9-579BE7A84106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Rozhodně nedůležitá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List1!$B$3:$C$3</c:f>
              <c:numCache>
                <c:formatCode>General</c:formatCode>
                <c:ptCount val="2"/>
                <c:pt idx="0">
                  <c:v>2.83</c:v>
                </c:pt>
                <c:pt idx="1">
                  <c:v>2.6819999999999999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AED-46C3-A9B9-579BE7A84106}"/>
            </c:ext>
          </c:extLst>
        </c:ser>
        <c:ser>
          <c:idx val="4"/>
          <c:order val="2"/>
          <c:tx>
            <c:strRef>
              <c:f>List1!$A$4</c:f>
              <c:strCache>
                <c:ptCount val="1"/>
                <c:pt idx="0">
                  <c:v>Spíše nedůležitá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List1!$B$4:$C$4</c:f>
              <c:numCache>
                <c:formatCode>General</c:formatCode>
                <c:ptCount val="2"/>
                <c:pt idx="0">
                  <c:v>9.75</c:v>
                </c:pt>
                <c:pt idx="1">
                  <c:v>11.877000000000001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AED-46C3-A9B9-579BE7A84106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Ani důležitá, ani nedůležitá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List1!$B$5:$C$5</c:f>
              <c:numCache>
                <c:formatCode>General</c:formatCode>
                <c:ptCount val="2"/>
                <c:pt idx="0">
                  <c:v>18.55</c:v>
                </c:pt>
                <c:pt idx="1">
                  <c:v>20.69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AED-46C3-A9B9-579BE7A84106}"/>
            </c:ext>
          </c:extLst>
        </c:ser>
        <c:ser>
          <c:idx val="2"/>
          <c:order val="4"/>
          <c:tx>
            <c:strRef>
              <c:f>List1!$A$6</c:f>
              <c:strCache>
                <c:ptCount val="1"/>
                <c:pt idx="0">
                  <c:v>Spíše důležitá</c:v>
                </c:pt>
              </c:strCache>
            </c:strRef>
          </c:tx>
          <c:spPr>
            <a:solidFill>
              <a:srgbClr val="00BEC8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12C-4B89-8DAC-A814B08796A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List1!$B$6:$C$6</c:f>
              <c:numCache>
                <c:formatCode>General</c:formatCode>
                <c:ptCount val="2"/>
                <c:pt idx="0">
                  <c:v>33.65</c:v>
                </c:pt>
                <c:pt idx="1">
                  <c:v>34.482999999999997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AED-46C3-A9B9-579BE7A84106}"/>
            </c:ext>
          </c:extLst>
        </c:ser>
        <c:ser>
          <c:idx val="5"/>
          <c:order val="5"/>
          <c:tx>
            <c:strRef>
              <c:f>List1!$A$7</c:f>
              <c:strCache>
                <c:ptCount val="1"/>
                <c:pt idx="0">
                  <c:v>Rozhodně důležitá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List1!$B$7:$C$7</c:f>
              <c:numCache>
                <c:formatCode>General</c:formatCode>
                <c:ptCount val="2"/>
                <c:pt idx="0">
                  <c:v>35.22</c:v>
                </c:pt>
                <c:pt idx="1">
                  <c:v>29.119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AED-46C3-A9B9-579BE7A8410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6"/>
        <c:overlap val="100"/>
        <c:axId val="380803048"/>
        <c:axId val="380803440"/>
      </c:barChart>
      <c:catAx>
        <c:axId val="3808030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80803440"/>
        <c:crosses val="autoZero"/>
        <c:auto val="1"/>
        <c:lblAlgn val="ctr"/>
        <c:lblOffset val="100"/>
        <c:noMultiLvlLbl val="0"/>
      </c:catAx>
      <c:valAx>
        <c:axId val="380803440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80803048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46670312966917027"/>
          <c:y val="3.9779749448174355E-2"/>
          <c:w val="0.40663975833418198"/>
          <c:h val="0.88863082614943967"/>
        </c:manualLayout>
      </c:layout>
      <c:overlay val="0"/>
      <c:txPr>
        <a:bodyPr/>
        <a:lstStyle/>
        <a:p>
          <a:pPr>
            <a:defRPr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42896302346264"/>
          <c:y val="0.34071281255948338"/>
          <c:w val="0.34851082845263415"/>
          <c:h val="0.502747926626892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E94"/>
            </a:solidFill>
            <a:ln>
              <a:noFill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3795-41ED-A57F-56C0F810BC8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795-41ED-A57F-56C0F810BC8B}"/>
              </c:ext>
            </c:extLst>
          </c:dPt>
          <c:dPt>
            <c:idx val="2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795-41ED-A57F-56C0F810BC8B}"/>
              </c:ext>
            </c:extLst>
          </c:dPt>
          <c:dPt>
            <c:idx val="3"/>
            <c:bubble3D val="0"/>
            <c:spPr>
              <a:solidFill>
                <a:srgbClr val="FBB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795-41ED-A57F-56C0F810BC8B}"/>
              </c:ext>
            </c:extLst>
          </c:dPt>
          <c:dPt>
            <c:idx val="4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795-41ED-A57F-56C0F810BC8B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3795-41ED-A57F-56C0F810BC8B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B-3795-41ED-A57F-56C0F810BC8B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C-3795-41ED-A57F-56C0F810BC8B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D-3795-41ED-A57F-56C0F810BC8B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E-3795-41ED-A57F-56C0F810BC8B}"/>
              </c:ext>
            </c:extLst>
          </c:dPt>
          <c:dLbls>
            <c:dLbl>
              <c:idx val="0"/>
              <c:layout>
                <c:manualLayout>
                  <c:x val="-4.2674196326134475E-3"/>
                  <c:y val="5.281565997662202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008E94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95-41ED-A57F-56C0F810BC8B}"/>
                </c:ext>
              </c:extLst>
            </c:dLbl>
            <c:dLbl>
              <c:idx val="1"/>
              <c:layout>
                <c:manualLayout>
                  <c:x val="-1.9457501585334529E-2"/>
                  <c:y val="-2.5598038709069879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accent4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795-41ED-A57F-56C0F810BC8B}"/>
                </c:ext>
              </c:extLst>
            </c:dLbl>
            <c:dLbl>
              <c:idx val="2"/>
              <c:layout>
                <c:manualLayout>
                  <c:x val="-2.4490472747352092E-3"/>
                  <c:y val="5.0232569700592701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7F7F7F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795-41ED-A57F-56C0F810BC8B}"/>
                </c:ext>
              </c:extLst>
            </c:dLbl>
            <c:dLbl>
              <c:idx val="3"/>
              <c:layout>
                <c:manualLayout>
                  <c:x val="-1.8431596867737189E-2"/>
                  <c:y val="9.3933826054478416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FBB040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795-41ED-A57F-56C0F810BC8B}"/>
                </c:ext>
              </c:extLst>
            </c:dLbl>
            <c:dLbl>
              <c:idx val="4"/>
              <c:layout>
                <c:manualLayout>
                  <c:x val="2.0226986803351183E-2"/>
                  <c:y val="6.9470018426349223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7F7F7F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795-41ED-A57F-56C0F810BC8B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2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3795-41ED-A57F-56C0F810BC8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Mají stejné nároky jako přímí příbuzní (děti, …)</c:v>
                </c:pt>
                <c:pt idx="1">
                  <c:v>Mají stejné nároky jako zaměstnanci, kteří nejsou v rodině</c:v>
                </c:pt>
                <c:pt idx="2">
                  <c:v>Nevím, nikdy jsem nad tím neuvažoval/a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70.5</c:v>
                </c:pt>
                <c:pt idx="2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795-41ED-A57F-56C0F810BC8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4"/>
      </c:pieChart>
    </c:plotArea>
    <c:legend>
      <c:legendPos val="r"/>
      <c:layout>
        <c:manualLayout>
          <c:xMode val="edge"/>
          <c:yMode val="edge"/>
          <c:x val="0.51390683435282269"/>
          <c:y val="0.334893173616503"/>
          <c:w val="0.3961211959623111"/>
          <c:h val="0.60695622482893319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50000"/>
                </a:schemeClr>
              </a:solidFill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200">
          <a:solidFill>
            <a:srgbClr val="003399"/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703179681618177"/>
          <c:y val="0"/>
          <c:w val="0.26122857491711565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C53-4D29-8ADA-D45B56219A8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C53-4D29-8ADA-D45B56219A8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C53-4D29-8ADA-D45B56219A8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C53-4D29-8ADA-D45B56219A81}"/>
              </c:ext>
            </c:extLst>
          </c:dPt>
          <c:dPt>
            <c:idx val="4"/>
            <c:invertIfNegative val="0"/>
            <c:bubble3D val="0"/>
            <c:spPr>
              <a:solidFill>
                <a:srgbClr val="8B8B8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C53-4D29-8ADA-D45B56219A81}"/>
              </c:ext>
            </c:extLst>
          </c:dPt>
          <c:dPt>
            <c:idx val="5"/>
            <c:invertIfNegative val="0"/>
            <c:bubble3D val="0"/>
            <c:spPr>
              <a:solidFill>
                <a:srgbClr val="8B8B8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C53-4D29-8ADA-D45B56219A81}"/>
              </c:ext>
            </c:extLst>
          </c:dPt>
          <c:dLbls>
            <c:dLbl>
              <c:idx val="4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rgbClr val="8B8B8B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C53-4D29-8ADA-D45B56219A81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rgbClr val="8B8B8B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C53-4D29-8ADA-D45B56219A8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FFC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Zda po mne převezme vedení firmy někdo z rodiny, záleží spíše na něm, nebudu nikoho nutit.</c:v>
                </c:pt>
                <c:pt idx="1">
                  <c:v>Moji rodinní příslušníci směřují do zcela jiného oboru, než je obor naší firmy.</c:v>
                </c:pt>
                <c:pt idx="2">
                  <c:v>Bude pro nás výhodnější, když firmu v budoucnu prodáme.</c:v>
                </c:pt>
                <c:pt idx="3">
                  <c:v>Rodinní příslušníci nemají tolik zkušeností, aby firmu dokázali vést \ nehodí se pro to.</c:v>
                </c:pt>
                <c:pt idx="4">
                  <c:v>Jiný důvod</c:v>
                </c:pt>
                <c:pt idx="5">
                  <c:v>Nevím, nikdy jsem nad tím neuvažoval\a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41.353000000000002</c:v>
                </c:pt>
                <c:pt idx="1">
                  <c:v>23.308</c:v>
                </c:pt>
                <c:pt idx="2">
                  <c:v>9.7739999999999991</c:v>
                </c:pt>
                <c:pt idx="3">
                  <c:v>6.7670000000000003</c:v>
                </c:pt>
                <c:pt idx="4">
                  <c:v>32.331000000000003</c:v>
                </c:pt>
                <c:pt idx="5">
                  <c:v>7.5190000000000001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53-4D29-8ADA-D45B56219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8"/>
        <c:axId val="380805008"/>
        <c:axId val="380805400"/>
      </c:barChart>
      <c:catAx>
        <c:axId val="3808050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80805400"/>
        <c:crosses val="autoZero"/>
        <c:auto val="1"/>
        <c:lblAlgn val="ctr"/>
        <c:lblOffset val="0"/>
        <c:noMultiLvlLbl val="0"/>
      </c:catAx>
      <c:valAx>
        <c:axId val="380805400"/>
        <c:scaling>
          <c:orientation val="minMax"/>
          <c:max val="10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one"/>
        <c:crossAx val="3808050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81202285775339"/>
          <c:y val="3.6800894293670394E-2"/>
          <c:w val="0.31031545435878255"/>
          <c:h val="0.787135183549537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Nevím, nikdy jsem nad tím neuvažoval\a</c:v>
                </c:pt>
              </c:strCache>
            </c:strRef>
          </c:tx>
          <c:spPr>
            <a:solidFill>
              <a:srgbClr val="8B8B8B"/>
            </a:solidFill>
          </c:spPr>
          <c:invertIfNegative val="0"/>
          <c:dLbls>
            <c:delete val="1"/>
          </c:dLbls>
          <c:val>
            <c:numRef>
              <c:f>List1!$B$2:$C$2</c:f>
              <c:numCache>
                <c:formatCode>General</c:formatCode>
                <c:ptCount val="2"/>
                <c:pt idx="0">
                  <c:v>5</c:v>
                </c:pt>
                <c:pt idx="1">
                  <c:v>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A-426D-A7B6-6660D119F42C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Plánujeme firmu v blízké době prodat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List1!$B$3:$C$3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8A-426D-A7B6-6660D119F42C}"/>
            </c:ext>
          </c:extLst>
        </c:ser>
        <c:ser>
          <c:idx val="4"/>
          <c:order val="2"/>
          <c:tx>
            <c:strRef>
              <c:f>List1!$A$4</c:f>
              <c:strCache>
                <c:ptCount val="1"/>
                <c:pt idx="0">
                  <c:v>Pokud by se naskytla výhodná nabídka, pak bychom o prodeji uvažovali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List1!$B$4:$C$4</c:f>
              <c:numCache>
                <c:formatCode>General</c:formatCode>
                <c:ptCount val="2"/>
                <c:pt idx="0">
                  <c:v>58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8A-426D-A7B6-6660D119F42C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Prodej firmy pro nás nepřipadá v úvahu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List1!$B$5:$C$5</c:f>
              <c:numCache>
                <c:formatCode>General</c:formatCode>
                <c:ptCount val="2"/>
                <c:pt idx="0">
                  <c:v>36</c:v>
                </c:pt>
                <c:pt idx="1">
                  <c:v>31.25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8A-426D-A7B6-6660D119F42C}"/>
            </c:ext>
          </c:extLst>
        </c:ser>
        <c:ser>
          <c:idx val="5"/>
          <c:order val="4"/>
          <c:tx>
            <c:strRef>
              <c:f>List1!#REF!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8A-426D-A7B6-6660D119F42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6"/>
        <c:overlap val="100"/>
        <c:axId val="380806968"/>
        <c:axId val="380807360"/>
      </c:barChart>
      <c:catAx>
        <c:axId val="3808069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80807360"/>
        <c:crosses val="autoZero"/>
        <c:auto val="1"/>
        <c:lblAlgn val="ctr"/>
        <c:lblOffset val="100"/>
        <c:noMultiLvlLbl val="0"/>
      </c:catAx>
      <c:valAx>
        <c:axId val="380807360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80806968"/>
        <c:crosses val="autoZero"/>
        <c:crossBetween val="between"/>
        <c:majorUnit val="25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46670312966917027"/>
          <c:y val="3.9779749448174355E-2"/>
          <c:w val="0.42359823267500191"/>
          <c:h val="0.96022024123393368"/>
        </c:manualLayout>
      </c:layout>
      <c:overlay val="0"/>
      <c:txPr>
        <a:bodyPr/>
        <a:lstStyle/>
        <a:p>
          <a:pPr>
            <a:defRPr sz="1100"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81202285775339"/>
          <c:y val="3.6800894293670394E-2"/>
          <c:w val="0.31031545435878255"/>
          <c:h val="0.787135183549537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Nevím, nikdy jsem nad tím neuvažoval/a</c:v>
                </c:pt>
              </c:strCache>
            </c:strRef>
          </c:tx>
          <c:spPr>
            <a:solidFill>
              <a:srgbClr val="8B8B8B"/>
            </a:solidFill>
          </c:spPr>
          <c:invertIfNegative val="0"/>
          <c:dLbls>
            <c:delete val="1"/>
          </c:dLbls>
          <c:val>
            <c:numRef>
              <c:f>List1!$B$2:$C$2</c:f>
              <c:numCache>
                <c:formatCode>General</c:formatCode>
                <c:ptCount val="2"/>
                <c:pt idx="0">
                  <c:v>2.5739999999999998</c:v>
                </c:pt>
                <c:pt idx="1">
                  <c:v>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84-4D42-85CD-87C8B27A2B76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Tuto možnost bychom nevyužili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List1!$B$3:$C$3</c:f>
              <c:numCache>
                <c:formatCode>General</c:formatCode>
                <c:ptCount val="2"/>
                <c:pt idx="0">
                  <c:v>24.553999999999998</c:v>
                </c:pt>
                <c:pt idx="1">
                  <c:v>22.5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84-4D42-85CD-87C8B27A2B76}"/>
            </c:ext>
          </c:extLst>
        </c:ser>
        <c:ser>
          <c:idx val="4"/>
          <c:order val="2"/>
          <c:tx>
            <c:strRef>
              <c:f>List1!$A$4</c:f>
              <c:strCache>
                <c:ptCount val="1"/>
                <c:pt idx="0">
                  <c:v>O této možnosti bychom uvažovali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List1!$B$4:$C$4</c:f>
              <c:numCache>
                <c:formatCode>General</c:formatCode>
                <c:ptCount val="2"/>
                <c:pt idx="0">
                  <c:v>61.188000000000002</c:v>
                </c:pt>
                <c:pt idx="1">
                  <c:v>62.25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84-4D42-85CD-87C8B27A2B76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Tato možnost by pro nás byla jasnou volbou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List1!$B$5:$C$5</c:f>
              <c:numCache>
                <c:formatCode>General</c:formatCode>
                <c:ptCount val="2"/>
                <c:pt idx="0">
                  <c:v>11.683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84-4D42-85CD-87C8B27A2B76}"/>
            </c:ext>
          </c:extLst>
        </c:ser>
        <c:ser>
          <c:idx val="5"/>
          <c:order val="4"/>
          <c:tx>
            <c:strRef>
              <c:f>List1!#REF!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delete val="1"/>
          </c:dLbls>
          <c:val>
            <c:numRef>
              <c:f>List1!#REF!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84-4D42-85CD-87C8B27A2B7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6"/>
        <c:overlap val="100"/>
        <c:axId val="380808144"/>
        <c:axId val="381214416"/>
      </c:barChart>
      <c:catAx>
        <c:axId val="3808081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81214416"/>
        <c:crosses val="autoZero"/>
        <c:auto val="1"/>
        <c:lblAlgn val="ctr"/>
        <c:lblOffset val="100"/>
        <c:noMultiLvlLbl val="0"/>
      </c:catAx>
      <c:valAx>
        <c:axId val="381214416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80808144"/>
        <c:crosses val="autoZero"/>
        <c:crossBetween val="between"/>
        <c:majorUnit val="25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46670312966917027"/>
          <c:y val="3.9779749448174355E-2"/>
          <c:w val="0.42359823267500191"/>
          <c:h val="0.74996212870610957"/>
        </c:manualLayout>
      </c:layout>
      <c:overlay val="0"/>
      <c:txPr>
        <a:bodyPr/>
        <a:lstStyle/>
        <a:p>
          <a:pPr>
            <a:defRPr sz="1100"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81202285775339"/>
          <c:y val="3.6800894293670394E-2"/>
          <c:w val="0.31031545435878255"/>
          <c:h val="0.787135183549537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FCC06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List1!$B$2:$C$2</c:f>
              <c:numCache>
                <c:formatCode>General</c:formatCode>
                <c:ptCount val="2"/>
                <c:pt idx="0">
                  <c:v>80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BE-43D0-8D66-A98DE47BBD86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007D8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List1!$B$3:$C$3</c:f>
              <c:numCache>
                <c:formatCode>General</c:formatCode>
                <c:ptCount val="2"/>
                <c:pt idx="0">
                  <c:v>20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BE-43D0-8D66-A98DE47BBD8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6"/>
        <c:overlap val="100"/>
        <c:axId val="381215200"/>
        <c:axId val="381215592"/>
      </c:barChart>
      <c:catAx>
        <c:axId val="3812152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81215592"/>
        <c:crosses val="autoZero"/>
        <c:auto val="1"/>
        <c:lblAlgn val="ctr"/>
        <c:lblOffset val="100"/>
        <c:noMultiLvlLbl val="0"/>
      </c:catAx>
      <c:valAx>
        <c:axId val="381215592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>
                <a:solidFill>
                  <a:srgbClr val="5F5F5F"/>
                </a:solidFill>
              </a:defRPr>
            </a:pPr>
            <a:endParaRPr lang="cs-CZ"/>
          </a:p>
        </c:txPr>
        <c:crossAx val="381215200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47009493603274849"/>
          <c:y val="0.13965236221678271"/>
          <c:w val="0.14208570842555956"/>
          <c:h val="0.35047171490324402"/>
        </c:manualLayout>
      </c:layout>
      <c:overlay val="0"/>
      <c:txPr>
        <a:bodyPr/>
        <a:lstStyle/>
        <a:p>
          <a:pPr>
            <a:defRPr sz="1100">
              <a:solidFill>
                <a:srgbClr val="5F5F5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42896302346264"/>
          <c:y val="0.34071281255948338"/>
          <c:w val="0.34851082845263415"/>
          <c:h val="0.502747926626892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E94"/>
            </a:solidFill>
            <a:ln>
              <a:noFill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161-4130-BFF3-7B1AE8F83635}"/>
              </c:ext>
            </c:extLst>
          </c:dPt>
          <c:dPt>
            <c:idx val="1"/>
            <c:bubble3D val="0"/>
            <c:spPr>
              <a:solidFill>
                <a:srgbClr val="00BEC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161-4130-BFF3-7B1AE8F83635}"/>
              </c:ext>
            </c:extLst>
          </c:dPt>
          <c:dPt>
            <c:idx val="2"/>
            <c:bubble3D val="0"/>
            <c:spPr>
              <a:solidFill>
                <a:srgbClr val="A1C46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61-4130-BFF3-7B1AE8F83635}"/>
              </c:ext>
            </c:extLst>
          </c:dPt>
          <c:dPt>
            <c:idx val="3"/>
            <c:bubble3D val="0"/>
            <c:spPr>
              <a:solidFill>
                <a:srgbClr val="FCC06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161-4130-BFF3-7B1AE8F83635}"/>
              </c:ext>
            </c:extLst>
          </c:dPt>
          <c:dPt>
            <c:idx val="4"/>
            <c:bubble3D val="0"/>
            <c:spPr>
              <a:solidFill>
                <a:srgbClr val="FBB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61-4130-BFF3-7B1AE8F83635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161-4130-BFF3-7B1AE8F83635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7-8161-4130-BFF3-7B1AE8F83635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8-8161-4130-BFF3-7B1AE8F83635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9-8161-4130-BFF3-7B1AE8F83635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A-8161-4130-BFF3-7B1AE8F83635}"/>
              </c:ext>
            </c:extLst>
          </c:dPt>
          <c:dLbls>
            <c:dLbl>
              <c:idx val="0"/>
              <c:layout>
                <c:manualLayout>
                  <c:x val="-1.4957577422931832E-2"/>
                  <c:y val="2.78939735960946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008E94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61-4130-BFF3-7B1AE8F83635}"/>
                </c:ext>
              </c:extLst>
            </c:dLbl>
            <c:dLbl>
              <c:idx val="1"/>
              <c:layout>
                <c:manualLayout>
                  <c:x val="-5.9768301970122478E-2"/>
                  <c:y val="-1.313719551880606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00BEC8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61-4130-BFF3-7B1AE8F83635}"/>
                </c:ext>
              </c:extLst>
            </c:dLbl>
            <c:dLbl>
              <c:idx val="2"/>
              <c:layout>
                <c:manualLayout>
                  <c:x val="5.4103607534425648E-2"/>
                  <c:y val="-9.050987415529546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A1C46B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61-4130-BFF3-7B1AE8F83635}"/>
                </c:ext>
              </c:extLst>
            </c:dLbl>
            <c:dLbl>
              <c:idx val="3"/>
              <c:layout>
                <c:manualLayout>
                  <c:x val="-1.8431596867737189E-2"/>
                  <c:y val="9.3933826054478416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FCC068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61-4130-BFF3-7B1AE8F83635}"/>
                </c:ext>
              </c:extLst>
            </c:dLbl>
            <c:dLbl>
              <c:idx val="4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rgbClr val="FBB040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161-4130-BFF3-7B1AE8F83635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2"/>
                      </a:solidFill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8161-4130-BFF3-7B1AE8F8363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vždy prodeje firmy</c:v>
                </c:pt>
                <c:pt idx="1">
                  <c:v>spíše prodeje firmy</c:v>
                </c:pt>
                <c:pt idx="2">
                  <c:v>prodeje i předání firmy přibližně stejně</c:v>
                </c:pt>
                <c:pt idx="3">
                  <c:v>spíše předání firmy</c:v>
                </c:pt>
                <c:pt idx="4">
                  <c:v>vždy předání firmy</c:v>
                </c:pt>
                <c:pt idx="5">
                  <c:v>Neví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14.151</c:v>
                </c:pt>
                <c:pt idx="1">
                  <c:v>30.189</c:v>
                </c:pt>
                <c:pt idx="2">
                  <c:v>27.358000000000001</c:v>
                </c:pt>
                <c:pt idx="3">
                  <c:v>17.925000000000001</c:v>
                </c:pt>
                <c:pt idx="4">
                  <c:v>5.66</c:v>
                </c:pt>
                <c:pt idx="5">
                  <c:v>4.7169999999999996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161-4130-BFF3-7B1AE8F8363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4"/>
      </c:pieChart>
    </c:plotArea>
    <c:legend>
      <c:legendPos val="r"/>
      <c:layout>
        <c:manualLayout>
          <c:xMode val="edge"/>
          <c:yMode val="edge"/>
          <c:x val="0.51552947679312833"/>
          <c:y val="0.28504980085544834"/>
          <c:w val="0.3961211959623111"/>
          <c:h val="0.67341405517700614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50000"/>
                </a:schemeClr>
              </a:solidFill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200">
          <a:solidFill>
            <a:srgbClr val="003399"/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680678857758859"/>
          <c:y val="4.0270852258245816E-2"/>
          <c:w val="0.39849993607606787"/>
          <c:h val="0.91345724742153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CC068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Velkoobchod</c:v>
                </c:pt>
                <c:pt idx="1">
                  <c:v>Stavební práce</c:v>
                </c:pt>
                <c:pt idx="2">
                  <c:v>Výroba a zpracování potravin a nápojů</c:v>
                </c:pt>
                <c:pt idx="3">
                  <c:v>Maloobchod</c:v>
                </c:pt>
                <c:pt idx="4">
                  <c:v>Výroba strojů a zařízení kromě automobilového průmyslu</c:v>
                </c:pt>
                <c:pt idx="5">
                  <c:v>Zdravotnictví</c:v>
                </c:pt>
                <c:pt idx="6">
                  <c:v>Dřevozpracující průmysl a papírenství</c:v>
                </c:pt>
                <c:pt idx="7">
                  <c:v>Výroba strojů a zařízení v automobilovém průmyslu</c:v>
                </c:pt>
                <c:pt idx="8">
                  <c:v>Nákladní doprava</c:v>
                </c:pt>
                <c:pt idx="9">
                  <c:v>Ubytovací služby a cestovní ruch</c:v>
                </c:pt>
                <c:pt idx="10">
                  <c:v>Hutnictví, slévárenství, zpracování kovů</c:v>
                </c:pt>
                <c:pt idx="11">
                  <c:v>Výroba nábytku</c:v>
                </c:pt>
                <c:pt idx="12">
                  <c:v>Zemědělství, rostlinná \ živočišná výroba</c:v>
                </c:pt>
                <c:pt idx="13">
                  <c:v>Textilní výroba, kožedělný průmysl</c:v>
                </c:pt>
                <c:pt idx="14">
                  <c:v>Poradenství, reklamní činnost, výzkum trhu a veřejného</c:v>
                </c:pt>
                <c:pt idx="15">
                  <c:v>Tisk a polygrafie</c:v>
                </c:pt>
                <c:pt idx="16">
                  <c:v>Finanční služby</c:v>
                </c:pt>
                <c:pt idx="17">
                  <c:v>Chemický průmysl</c:v>
                </c:pt>
                <c:pt idx="18">
                  <c:v>Výroba stavebních materiálů</c:v>
                </c:pt>
                <c:pt idx="19">
                  <c:v>Výroba, distribuce a prodej energií (energetika)</c:v>
                </c:pt>
                <c:pt idx="20">
                  <c:v>Školství a vzdělávání, výzkum a vývoj</c:v>
                </c:pt>
                <c:pt idx="21">
                  <c:v>Osobní doprava</c:v>
                </c:pt>
                <c:pt idx="22">
                  <c:v>Těžba nerostných surovin</c:v>
                </c:pt>
                <c:pt idx="23">
                  <c:v>Půjčování a pronájem strojů a zařízení</c:v>
                </c:pt>
                <c:pt idx="24">
                  <c:v>Veřejná správa, obrana, sociální zabezpečení, kultura</c:v>
                </c:pt>
                <c:pt idx="25">
                  <c:v>Ostatní výroba</c:v>
                </c:pt>
                <c:pt idx="26">
                  <c:v>Ostatní služby</c:v>
                </c:pt>
              </c:strCache>
            </c:strRef>
          </c:cat>
          <c:val>
            <c:numRef>
              <c:f>Sheet1!$B$2:$AB$2</c:f>
              <c:numCache>
                <c:formatCode>General</c:formatCode>
                <c:ptCount val="27"/>
                <c:pt idx="0">
                  <c:v>9.25</c:v>
                </c:pt>
                <c:pt idx="1">
                  <c:v>8.5</c:v>
                </c:pt>
                <c:pt idx="2">
                  <c:v>6.25</c:v>
                </c:pt>
                <c:pt idx="3">
                  <c:v>6.25</c:v>
                </c:pt>
                <c:pt idx="4">
                  <c:v>5</c:v>
                </c:pt>
                <c:pt idx="5">
                  <c:v>3.75</c:v>
                </c:pt>
                <c:pt idx="6">
                  <c:v>3.5</c:v>
                </c:pt>
                <c:pt idx="7">
                  <c:v>3.25</c:v>
                </c:pt>
                <c:pt idx="8">
                  <c:v>3.25</c:v>
                </c:pt>
                <c:pt idx="9">
                  <c:v>3</c:v>
                </c:pt>
                <c:pt idx="10">
                  <c:v>2.75</c:v>
                </c:pt>
                <c:pt idx="11">
                  <c:v>2.75</c:v>
                </c:pt>
                <c:pt idx="12">
                  <c:v>2.5</c:v>
                </c:pt>
                <c:pt idx="13">
                  <c:v>2.25</c:v>
                </c:pt>
                <c:pt idx="14">
                  <c:v>2</c:v>
                </c:pt>
                <c:pt idx="15">
                  <c:v>1.25</c:v>
                </c:pt>
                <c:pt idx="16">
                  <c:v>1.25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0.75</c:v>
                </c:pt>
                <c:pt idx="22">
                  <c:v>0.5</c:v>
                </c:pt>
                <c:pt idx="23">
                  <c:v>0.25</c:v>
                </c:pt>
                <c:pt idx="24">
                  <c:v>0.25</c:v>
                </c:pt>
                <c:pt idx="25">
                  <c:v>11</c:v>
                </c:pt>
                <c:pt idx="26">
                  <c:v>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7-497E-8C0D-C2ECE199D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26957824"/>
        <c:axId val="126963712"/>
      </c:barChart>
      <c:catAx>
        <c:axId val="1269578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rgbClr val="5F5F5F"/>
            </a:solidFill>
          </a:ln>
        </c:spPr>
        <c:txPr>
          <a:bodyPr/>
          <a:lstStyle/>
          <a:p>
            <a:pPr>
              <a:defRPr sz="1000">
                <a:solidFill>
                  <a:srgbClr val="5F5F5F"/>
                </a:solidFill>
              </a:defRPr>
            </a:pPr>
            <a:endParaRPr lang="cs-CZ"/>
          </a:p>
        </c:txPr>
        <c:crossAx val="126963712"/>
        <c:crosses val="autoZero"/>
        <c:auto val="1"/>
        <c:lblAlgn val="ctr"/>
        <c:lblOffset val="0"/>
        <c:noMultiLvlLbl val="0"/>
      </c:catAx>
      <c:valAx>
        <c:axId val="126963712"/>
        <c:scaling>
          <c:orientation val="minMax"/>
          <c:max val="10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one"/>
        <c:crossAx val="126957824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0.57109</cdr:x>
      <cdr:y>0.3556</cdr:y>
    </cdr:from>
    <cdr:to>
      <cdr:x>0.95581</cdr:x>
      <cdr:y>0.7539</cdr:y>
    </cdr:to>
    <cdr:sp macro="" textlink="">
      <cdr:nvSpPr>
        <cdr:cNvPr id="4" name="Obdélník 3"/>
        <cdr:cNvSpPr/>
      </cdr:nvSpPr>
      <cdr:spPr>
        <a:xfrm xmlns:a="http://schemas.openxmlformats.org/drawingml/2006/main">
          <a:off x="5025638" y="1245193"/>
          <a:ext cx="3385554" cy="13947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bg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 sz="1200" dirty="0">
            <a:solidFill>
              <a:schemeClr val="bg2">
                <a:lumMod val="75000"/>
              </a:schemeClr>
            </a:solidFill>
            <a:latin typeface="Calibri" pitchFamily="34" charset="0"/>
          </a:endParaRPr>
        </a:p>
        <a:p xmlns:a="http://schemas.openxmlformats.org/drawingml/2006/main">
          <a:pPr algn="ctr"/>
          <a:r>
            <a:rPr lang="cs-CZ" sz="1200" b="1" dirty="0">
              <a:solidFill>
                <a:schemeClr val="bg2">
                  <a:lumMod val="75000"/>
                </a:schemeClr>
              </a:solidFill>
              <a:latin typeface="Calibri" pitchFamily="34" charset="0"/>
            </a:rPr>
            <a:t>Komentář AMSP ČR:</a:t>
          </a:r>
        </a:p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75000"/>
                </a:schemeClr>
              </a:solidFill>
              <a:latin typeface="Calibri" pitchFamily="34" charset="0"/>
            </a:rPr>
            <a:t>Rodinné firmy dokáží prodat na trhu benefity vyplývající z rodinného zázemí. Uvědomují si, že zákazníci, dodavatelé, zaměstnanci nebo bankéři dokáží průhledné vlastnické vztahy velmi ocenit. </a:t>
          </a:r>
        </a:p>
        <a:p xmlns:a="http://schemas.openxmlformats.org/drawingml/2006/main">
          <a:pPr algn="ctr"/>
          <a:endParaRPr lang="cs-CZ" sz="2000" dirty="0">
            <a:solidFill>
              <a:schemeClr val="bg2">
                <a:lumMod val="75000"/>
              </a:schemeClr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0.56753</cdr:x>
      <cdr:y>0.03417</cdr:y>
    </cdr:from>
    <cdr:to>
      <cdr:x>0.8167</cdr:x>
      <cdr:y>0.3015</cdr:y>
    </cdr:to>
    <cdr:sp macro="" textlink="">
      <cdr:nvSpPr>
        <cdr:cNvPr id="2" name="Zaoblený obdélníkový bublinový popisek 1"/>
        <cdr:cNvSpPr/>
      </cdr:nvSpPr>
      <cdr:spPr>
        <a:xfrm xmlns:a="http://schemas.openxmlformats.org/drawingml/2006/main">
          <a:off x="4994352" y="119646"/>
          <a:ext cx="2192704" cy="936104"/>
        </a:xfrm>
        <a:prstGeom xmlns:a="http://schemas.openxmlformats.org/drawingml/2006/main" prst="wedgeRoundRectCallout">
          <a:avLst>
            <a:gd name="adj1" fmla="val -74310"/>
            <a:gd name="adj2" fmla="val -13347"/>
            <a:gd name="adj3" fmla="val 16667"/>
          </a:avLst>
        </a:prstGeom>
        <a:solidFill xmlns:a="http://schemas.openxmlformats.org/drawingml/2006/main">
          <a:srgbClr val="007D8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bg1"/>
              </a:solidFill>
            </a:rPr>
            <a:t>66 % firem , které chtějí předat podnikání rodinnému příslušníkovi, věří, že má rodinný podnik své výhody.</a:t>
          </a:r>
        </a:p>
      </cdr:txBody>
    </cdr:sp>
  </cdr:relSizeAnchor>
  <cdr:relSizeAnchor xmlns:cdr="http://schemas.openxmlformats.org/drawingml/2006/chartDrawing">
    <cdr:from>
      <cdr:x>0.85132</cdr:x>
      <cdr:y>0.02901</cdr:y>
    </cdr:from>
    <cdr:to>
      <cdr:x>0.93578</cdr:x>
      <cdr:y>0.3427</cdr:y>
    </cdr:to>
    <cdr:grpSp>
      <cdr:nvGrpSpPr>
        <cdr:cNvPr id="5" name="Group 55"/>
        <cdr:cNvGrpSpPr>
          <a:grpSpLocks xmlns:a="http://schemas.openxmlformats.org/drawingml/2006/main" noChangeAspect="1"/>
        </cdr:cNvGrpSpPr>
      </cdr:nvGrpSpPr>
      <cdr:grpSpPr>
        <a:xfrm xmlns:a="http://schemas.openxmlformats.org/drawingml/2006/main">
          <a:off x="7491687" y="101584"/>
          <a:ext cx="743255" cy="1098445"/>
          <a:chOff x="1707398" y="5364704"/>
          <a:chExt cx="264034" cy="390235"/>
        </a:xfrm>
      </cdr:grpSpPr>
      <cdr:sp macro="" textlink="">
        <cdr:nvSpPr>
          <cdr:cNvPr id="6" name="Freeform 35"/>
          <cdr:cNvSpPr>
            <a:spLocks xmlns:a="http://schemas.openxmlformats.org/drawingml/2006/main" noEditPoints="1"/>
          </cdr:cNvSpPr>
        </cdr:nvSpPr>
        <cdr:spPr bwMode="auto">
          <a:xfrm xmlns:a="http://schemas.openxmlformats.org/drawingml/2006/main">
            <a:off x="1707398" y="5392338"/>
            <a:ext cx="93619" cy="357556"/>
          </a:xfrm>
          <a:custGeom xmlns:a="http://schemas.openxmlformats.org/drawingml/2006/main">
            <a:avLst/>
            <a:gdLst/>
            <a:ahLst/>
            <a:cxnLst>
              <a:cxn ang="0">
                <a:pos x="123" y="159"/>
              </a:cxn>
              <a:cxn ang="0">
                <a:pos x="113" y="59"/>
              </a:cxn>
              <a:cxn ang="0">
                <a:pos x="113" y="38"/>
              </a:cxn>
              <a:cxn ang="0">
                <a:pos x="109" y="26"/>
              </a:cxn>
              <a:cxn ang="0">
                <a:pos x="80" y="1"/>
              </a:cxn>
              <a:cxn ang="0">
                <a:pos x="55" y="16"/>
              </a:cxn>
              <a:cxn ang="0">
                <a:pos x="41" y="48"/>
              </a:cxn>
              <a:cxn ang="0">
                <a:pos x="36" y="67"/>
              </a:cxn>
              <a:cxn ang="0">
                <a:pos x="35" y="73"/>
              </a:cxn>
              <a:cxn ang="0">
                <a:pos x="30" y="74"/>
              </a:cxn>
              <a:cxn ang="0">
                <a:pos x="29" y="85"/>
              </a:cxn>
              <a:cxn ang="0">
                <a:pos x="3" y="140"/>
              </a:cxn>
              <a:cxn ang="0">
                <a:pos x="22" y="214"/>
              </a:cxn>
              <a:cxn ang="0">
                <a:pos x="35" y="306"/>
              </a:cxn>
              <a:cxn ang="0">
                <a:pos x="43" y="414"/>
              </a:cxn>
              <a:cxn ang="0">
                <a:pos x="65" y="470"/>
              </a:cxn>
              <a:cxn ang="0">
                <a:pos x="119" y="456"/>
              </a:cxn>
              <a:cxn ang="0">
                <a:pos x="109" y="416"/>
              </a:cxn>
              <a:cxn ang="0">
                <a:pos x="111" y="351"/>
              </a:cxn>
              <a:cxn ang="0">
                <a:pos x="120" y="252"/>
              </a:cxn>
              <a:cxn ang="0">
                <a:pos x="123" y="211"/>
              </a:cxn>
              <a:cxn ang="0">
                <a:pos x="73" y="1"/>
              </a:cxn>
              <a:cxn ang="0">
                <a:pos x="45" y="39"/>
              </a:cxn>
              <a:cxn ang="0">
                <a:pos x="47" y="39"/>
              </a:cxn>
              <a:cxn ang="0">
                <a:pos x="56" y="14"/>
              </a:cxn>
              <a:cxn ang="0">
                <a:pos x="51" y="22"/>
              </a:cxn>
              <a:cxn ang="0">
                <a:pos x="45" y="40"/>
              </a:cxn>
              <a:cxn ang="0">
                <a:pos x="36" y="58"/>
              </a:cxn>
              <a:cxn ang="0">
                <a:pos x="37" y="65"/>
              </a:cxn>
              <a:cxn ang="0">
                <a:pos x="36" y="68"/>
              </a:cxn>
              <a:cxn ang="0">
                <a:pos x="37" y="71"/>
              </a:cxn>
              <a:cxn ang="0">
                <a:pos x="36" y="73"/>
              </a:cxn>
              <a:cxn ang="0">
                <a:pos x="37" y="186"/>
              </a:cxn>
              <a:cxn ang="0">
                <a:pos x="44" y="130"/>
              </a:cxn>
              <a:cxn ang="0">
                <a:pos x="74" y="341"/>
              </a:cxn>
              <a:cxn ang="0">
                <a:pos x="75" y="275"/>
              </a:cxn>
              <a:cxn ang="0">
                <a:pos x="81" y="364"/>
              </a:cxn>
              <a:cxn ang="0">
                <a:pos x="80" y="433"/>
              </a:cxn>
              <a:cxn ang="0">
                <a:pos x="81" y="2"/>
              </a:cxn>
              <a:cxn ang="0">
                <a:pos x="114" y="68"/>
              </a:cxn>
              <a:cxn ang="0">
                <a:pos x="110" y="61"/>
              </a:cxn>
              <a:cxn ang="0">
                <a:pos x="107" y="55"/>
              </a:cxn>
              <a:cxn ang="0">
                <a:pos x="109" y="57"/>
              </a:cxn>
              <a:cxn ang="0">
                <a:pos x="108" y="57"/>
              </a:cxn>
              <a:cxn ang="0">
                <a:pos x="112" y="65"/>
              </a:cxn>
              <a:cxn ang="0">
                <a:pos x="111" y="58"/>
              </a:cxn>
              <a:cxn ang="0">
                <a:pos x="109" y="54"/>
              </a:cxn>
              <a:cxn ang="0">
                <a:pos x="110" y="50"/>
              </a:cxn>
              <a:cxn ang="0">
                <a:pos x="110" y="49"/>
              </a:cxn>
              <a:cxn ang="0">
                <a:pos x="112" y="47"/>
              </a:cxn>
              <a:cxn ang="0">
                <a:pos x="113" y="60"/>
              </a:cxn>
              <a:cxn ang="0">
                <a:pos x="113" y="61"/>
              </a:cxn>
              <a:cxn ang="0">
                <a:pos x="110" y="52"/>
              </a:cxn>
              <a:cxn ang="0">
                <a:pos x="112" y="47"/>
              </a:cxn>
              <a:cxn ang="0">
                <a:pos x="115" y="43"/>
              </a:cxn>
              <a:cxn ang="0">
                <a:pos x="108" y="26"/>
              </a:cxn>
            </a:cxnLst>
            <a:rect l="0" t="0" r="r" b="b"/>
            <a:pathLst>
              <a:path w="124" h="473">
                <a:moveTo>
                  <a:pt x="121" y="201"/>
                </a:moveTo>
                <a:cubicBezTo>
                  <a:pt x="120" y="200"/>
                  <a:pt x="119" y="199"/>
                  <a:pt x="120" y="197"/>
                </a:cubicBezTo>
                <a:cubicBezTo>
                  <a:pt x="121" y="196"/>
                  <a:pt x="122" y="189"/>
                  <a:pt x="121" y="187"/>
                </a:cubicBezTo>
                <a:cubicBezTo>
                  <a:pt x="120" y="185"/>
                  <a:pt x="119" y="186"/>
                  <a:pt x="120" y="183"/>
                </a:cubicBezTo>
                <a:cubicBezTo>
                  <a:pt x="121" y="180"/>
                  <a:pt x="120" y="177"/>
                  <a:pt x="120" y="175"/>
                </a:cubicBezTo>
                <a:cubicBezTo>
                  <a:pt x="120" y="173"/>
                  <a:pt x="121" y="171"/>
                  <a:pt x="122" y="170"/>
                </a:cubicBezTo>
                <a:cubicBezTo>
                  <a:pt x="122" y="169"/>
                  <a:pt x="124" y="162"/>
                  <a:pt x="123" y="159"/>
                </a:cubicBezTo>
                <a:cubicBezTo>
                  <a:pt x="123" y="156"/>
                  <a:pt x="118" y="122"/>
                  <a:pt x="116" y="113"/>
                </a:cubicBezTo>
                <a:cubicBezTo>
                  <a:pt x="114" y="104"/>
                  <a:pt x="116" y="79"/>
                  <a:pt x="115" y="77"/>
                </a:cubicBezTo>
                <a:cubicBezTo>
                  <a:pt x="113" y="75"/>
                  <a:pt x="115" y="75"/>
                  <a:pt x="114" y="70"/>
                </a:cubicBezTo>
                <a:cubicBezTo>
                  <a:pt x="114" y="69"/>
                  <a:pt x="114" y="69"/>
                  <a:pt x="114" y="68"/>
                </a:cubicBezTo>
                <a:cubicBezTo>
                  <a:pt x="115" y="68"/>
                  <a:pt x="117" y="68"/>
                  <a:pt x="118" y="68"/>
                </a:cubicBezTo>
                <a:cubicBezTo>
                  <a:pt x="117" y="68"/>
                  <a:pt x="115" y="68"/>
                  <a:pt x="114" y="68"/>
                </a:cubicBezTo>
                <a:cubicBezTo>
                  <a:pt x="115" y="65"/>
                  <a:pt x="115" y="62"/>
                  <a:pt x="113" y="59"/>
                </a:cubicBezTo>
                <a:cubicBezTo>
                  <a:pt x="112" y="59"/>
                  <a:pt x="112" y="58"/>
                  <a:pt x="111" y="58"/>
                </a:cubicBezTo>
                <a:cubicBezTo>
                  <a:pt x="112" y="56"/>
                  <a:pt x="112" y="54"/>
                  <a:pt x="112" y="52"/>
                </a:cubicBezTo>
                <a:cubicBezTo>
                  <a:pt x="112" y="52"/>
                  <a:pt x="112" y="51"/>
                  <a:pt x="111" y="51"/>
                </a:cubicBezTo>
                <a:cubicBezTo>
                  <a:pt x="112" y="50"/>
                  <a:pt x="112" y="48"/>
                  <a:pt x="112" y="47"/>
                </a:cubicBezTo>
                <a:cubicBezTo>
                  <a:pt x="114" y="46"/>
                  <a:pt x="115" y="45"/>
                  <a:pt x="115" y="43"/>
                </a:cubicBezTo>
                <a:cubicBezTo>
                  <a:pt x="115" y="41"/>
                  <a:pt x="114" y="40"/>
                  <a:pt x="113" y="39"/>
                </a:cubicBezTo>
                <a:cubicBezTo>
                  <a:pt x="113" y="39"/>
                  <a:pt x="113" y="39"/>
                  <a:pt x="113" y="38"/>
                </a:cubicBezTo>
                <a:cubicBezTo>
                  <a:pt x="113" y="35"/>
                  <a:pt x="112" y="32"/>
                  <a:pt x="111" y="30"/>
                </a:cubicBezTo>
                <a:cubicBezTo>
                  <a:pt x="111" y="30"/>
                  <a:pt x="111" y="29"/>
                  <a:pt x="111" y="29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14" y="32"/>
                  <a:pt x="115" y="34"/>
                  <a:pt x="115" y="37"/>
                </a:cubicBezTo>
                <a:cubicBezTo>
                  <a:pt x="115" y="34"/>
                  <a:pt x="114" y="31"/>
                  <a:pt x="112" y="30"/>
                </a:cubicBezTo>
                <a:cubicBezTo>
                  <a:pt x="111" y="29"/>
                  <a:pt x="111" y="29"/>
                  <a:pt x="110" y="29"/>
                </a:cubicBezTo>
                <a:cubicBezTo>
                  <a:pt x="110" y="28"/>
                  <a:pt x="110" y="27"/>
                  <a:pt x="109" y="26"/>
                </a:cubicBezTo>
                <a:cubicBezTo>
                  <a:pt x="109" y="25"/>
                  <a:pt x="108" y="24"/>
                  <a:pt x="107" y="23"/>
                </a:cubicBezTo>
                <a:cubicBezTo>
                  <a:pt x="106" y="22"/>
                  <a:pt x="105" y="21"/>
                  <a:pt x="104" y="20"/>
                </a:cubicBezTo>
                <a:cubicBezTo>
                  <a:pt x="103" y="18"/>
                  <a:pt x="101" y="16"/>
                  <a:pt x="100" y="15"/>
                </a:cubicBezTo>
                <a:cubicBezTo>
                  <a:pt x="100" y="15"/>
                  <a:pt x="100" y="15"/>
                  <a:pt x="100" y="14"/>
                </a:cubicBezTo>
                <a:cubicBezTo>
                  <a:pt x="99" y="13"/>
                  <a:pt x="95" y="8"/>
                  <a:pt x="91" y="5"/>
                </a:cubicBezTo>
                <a:cubicBezTo>
                  <a:pt x="91" y="3"/>
                  <a:pt x="89" y="2"/>
                  <a:pt x="88" y="1"/>
                </a:cubicBezTo>
                <a:cubicBezTo>
                  <a:pt x="85" y="0"/>
                  <a:pt x="82" y="0"/>
                  <a:pt x="80" y="1"/>
                </a:cubicBezTo>
                <a:cubicBezTo>
                  <a:pt x="78" y="0"/>
                  <a:pt x="75" y="0"/>
                  <a:pt x="73" y="1"/>
                </a:cubicBezTo>
                <a:cubicBezTo>
                  <a:pt x="71" y="1"/>
                  <a:pt x="70" y="2"/>
                  <a:pt x="69" y="3"/>
                </a:cubicBezTo>
                <a:cubicBezTo>
                  <a:pt x="68" y="4"/>
                  <a:pt x="67" y="4"/>
                  <a:pt x="66" y="5"/>
                </a:cubicBezTo>
                <a:cubicBezTo>
                  <a:pt x="65" y="5"/>
                  <a:pt x="63" y="5"/>
                  <a:pt x="62" y="6"/>
                </a:cubicBezTo>
                <a:cubicBezTo>
                  <a:pt x="62" y="7"/>
                  <a:pt x="61" y="8"/>
                  <a:pt x="61" y="9"/>
                </a:cubicBezTo>
                <a:cubicBezTo>
                  <a:pt x="59" y="10"/>
                  <a:pt x="57" y="11"/>
                  <a:pt x="56" y="13"/>
                </a:cubicBezTo>
                <a:cubicBezTo>
                  <a:pt x="55" y="14"/>
                  <a:pt x="55" y="15"/>
                  <a:pt x="55" y="16"/>
                </a:cubicBezTo>
                <a:cubicBezTo>
                  <a:pt x="53" y="17"/>
                  <a:pt x="51" y="19"/>
                  <a:pt x="50" y="22"/>
                </a:cubicBezTo>
                <a:cubicBezTo>
                  <a:pt x="50" y="23"/>
                  <a:pt x="50" y="25"/>
                  <a:pt x="50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7" y="29"/>
                  <a:pt x="45" y="31"/>
                  <a:pt x="45" y="34"/>
                </a:cubicBezTo>
                <a:cubicBezTo>
                  <a:pt x="45" y="36"/>
                  <a:pt x="45" y="37"/>
                  <a:pt x="45" y="39"/>
                </a:cubicBezTo>
                <a:cubicBezTo>
                  <a:pt x="42" y="41"/>
                  <a:pt x="41" y="44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0" y="48"/>
                  <a:pt x="40" y="49"/>
                  <a:pt x="40" y="49"/>
                </a:cubicBezTo>
                <a:cubicBezTo>
                  <a:pt x="37" y="51"/>
                  <a:pt x="35" y="54"/>
                  <a:pt x="35" y="57"/>
                </a:cubicBezTo>
                <a:cubicBezTo>
                  <a:pt x="34" y="58"/>
                  <a:pt x="34" y="58"/>
                  <a:pt x="34" y="59"/>
                </a:cubicBezTo>
                <a:cubicBezTo>
                  <a:pt x="34" y="59"/>
                  <a:pt x="33" y="58"/>
                  <a:pt x="32" y="58"/>
                </a:cubicBezTo>
                <a:cubicBezTo>
                  <a:pt x="33" y="59"/>
                  <a:pt x="34" y="59"/>
                  <a:pt x="34" y="59"/>
                </a:cubicBezTo>
                <a:cubicBezTo>
                  <a:pt x="35" y="61"/>
                  <a:pt x="35" y="63"/>
                  <a:pt x="37" y="65"/>
                </a:cubicBezTo>
                <a:cubicBezTo>
                  <a:pt x="36" y="66"/>
                  <a:pt x="36" y="66"/>
                  <a:pt x="36" y="67"/>
                </a:cubicBezTo>
                <a:cubicBezTo>
                  <a:pt x="36" y="67"/>
                  <a:pt x="36" y="68"/>
                  <a:pt x="36" y="68"/>
                </a:cubicBezTo>
                <a:cubicBezTo>
                  <a:pt x="34" y="67"/>
                  <a:pt x="33" y="65"/>
                  <a:pt x="34" y="63"/>
                </a:cubicBezTo>
                <a:cubicBezTo>
                  <a:pt x="33" y="65"/>
                  <a:pt x="34" y="67"/>
                  <a:pt x="36" y="68"/>
                </a:cubicBezTo>
                <a:cubicBezTo>
                  <a:pt x="36" y="69"/>
                  <a:pt x="35" y="70"/>
                  <a:pt x="35" y="71"/>
                </a:cubicBezTo>
                <a:cubicBezTo>
                  <a:pt x="34" y="70"/>
                  <a:pt x="32" y="69"/>
                  <a:pt x="32" y="67"/>
                </a:cubicBezTo>
                <a:cubicBezTo>
                  <a:pt x="32" y="69"/>
                  <a:pt x="33" y="71"/>
                  <a:pt x="35" y="71"/>
                </a:cubicBezTo>
                <a:cubicBezTo>
                  <a:pt x="35" y="72"/>
                  <a:pt x="35" y="72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2" y="73"/>
                  <a:pt x="31" y="71"/>
                  <a:pt x="31" y="69"/>
                </a:cubicBezTo>
                <a:cubicBezTo>
                  <a:pt x="31" y="71"/>
                  <a:pt x="32" y="73"/>
                  <a:pt x="34" y="73"/>
                </a:cubicBezTo>
                <a:cubicBezTo>
                  <a:pt x="34" y="73"/>
                  <a:pt x="35" y="73"/>
                  <a:pt x="35" y="73"/>
                </a:cubicBezTo>
                <a:cubicBezTo>
                  <a:pt x="35" y="73"/>
                  <a:pt x="36" y="73"/>
                  <a:pt x="36" y="74"/>
                </a:cubicBezTo>
                <a:cubicBezTo>
                  <a:pt x="36" y="74"/>
                  <a:pt x="35" y="74"/>
                  <a:pt x="35" y="74"/>
                </a:cubicBezTo>
                <a:cubicBezTo>
                  <a:pt x="33" y="75"/>
                  <a:pt x="32" y="75"/>
                  <a:pt x="30" y="74"/>
                </a:cubicBezTo>
                <a:cubicBezTo>
                  <a:pt x="31" y="76"/>
                  <a:pt x="34" y="78"/>
                  <a:pt x="36" y="77"/>
                </a:cubicBezTo>
                <a:cubicBezTo>
                  <a:pt x="36" y="78"/>
                  <a:pt x="35" y="78"/>
                  <a:pt x="34" y="78"/>
                </a:cubicBezTo>
                <a:cubicBezTo>
                  <a:pt x="32" y="78"/>
                  <a:pt x="30" y="77"/>
                  <a:pt x="29" y="75"/>
                </a:cubicBezTo>
                <a:cubicBezTo>
                  <a:pt x="30" y="77"/>
                  <a:pt x="32" y="78"/>
                  <a:pt x="34" y="79"/>
                </a:cubicBezTo>
                <a:cubicBezTo>
                  <a:pt x="33" y="79"/>
                  <a:pt x="32" y="79"/>
                  <a:pt x="32" y="80"/>
                </a:cubicBezTo>
                <a:cubicBezTo>
                  <a:pt x="32" y="81"/>
                  <a:pt x="34" y="81"/>
                  <a:pt x="35" y="81"/>
                </a:cubicBezTo>
                <a:cubicBezTo>
                  <a:pt x="31" y="83"/>
                  <a:pt x="30" y="85"/>
                  <a:pt x="29" y="85"/>
                </a:cubicBezTo>
                <a:cubicBezTo>
                  <a:pt x="28" y="86"/>
                  <a:pt x="27" y="87"/>
                  <a:pt x="26" y="89"/>
                </a:cubicBezTo>
                <a:cubicBezTo>
                  <a:pt x="26" y="91"/>
                  <a:pt x="24" y="93"/>
                  <a:pt x="23" y="95"/>
                </a:cubicBezTo>
                <a:cubicBezTo>
                  <a:pt x="23" y="96"/>
                  <a:pt x="21" y="98"/>
                  <a:pt x="21" y="99"/>
                </a:cubicBezTo>
                <a:cubicBezTo>
                  <a:pt x="21" y="100"/>
                  <a:pt x="17" y="105"/>
                  <a:pt x="19" y="106"/>
                </a:cubicBezTo>
                <a:cubicBezTo>
                  <a:pt x="19" y="109"/>
                  <a:pt x="18" y="113"/>
                  <a:pt x="17" y="115"/>
                </a:cubicBezTo>
                <a:cubicBezTo>
                  <a:pt x="16" y="117"/>
                  <a:pt x="12" y="124"/>
                  <a:pt x="10" y="128"/>
                </a:cubicBezTo>
                <a:cubicBezTo>
                  <a:pt x="7" y="132"/>
                  <a:pt x="4" y="138"/>
                  <a:pt x="3" y="140"/>
                </a:cubicBezTo>
                <a:cubicBezTo>
                  <a:pt x="1" y="142"/>
                  <a:pt x="0" y="147"/>
                  <a:pt x="0" y="149"/>
                </a:cubicBezTo>
                <a:cubicBezTo>
                  <a:pt x="0" y="152"/>
                  <a:pt x="1" y="157"/>
                  <a:pt x="2" y="162"/>
                </a:cubicBezTo>
                <a:cubicBezTo>
                  <a:pt x="3" y="166"/>
                  <a:pt x="11" y="180"/>
                  <a:pt x="13" y="182"/>
                </a:cubicBezTo>
                <a:cubicBezTo>
                  <a:pt x="14" y="185"/>
                  <a:pt x="19" y="192"/>
                  <a:pt x="19" y="194"/>
                </a:cubicBezTo>
                <a:cubicBezTo>
                  <a:pt x="20" y="196"/>
                  <a:pt x="21" y="199"/>
                  <a:pt x="22" y="201"/>
                </a:cubicBezTo>
                <a:cubicBezTo>
                  <a:pt x="22" y="203"/>
                  <a:pt x="22" y="208"/>
                  <a:pt x="22" y="209"/>
                </a:cubicBezTo>
                <a:cubicBezTo>
                  <a:pt x="22" y="211"/>
                  <a:pt x="22" y="213"/>
                  <a:pt x="22" y="214"/>
                </a:cubicBezTo>
                <a:cubicBezTo>
                  <a:pt x="22" y="215"/>
                  <a:pt x="22" y="218"/>
                  <a:pt x="22" y="218"/>
                </a:cubicBezTo>
                <a:cubicBezTo>
                  <a:pt x="22" y="219"/>
                  <a:pt x="22" y="222"/>
                  <a:pt x="23" y="222"/>
                </a:cubicBezTo>
                <a:cubicBezTo>
                  <a:pt x="24" y="225"/>
                  <a:pt x="22" y="233"/>
                  <a:pt x="21" y="235"/>
                </a:cubicBezTo>
                <a:cubicBezTo>
                  <a:pt x="21" y="237"/>
                  <a:pt x="19" y="248"/>
                  <a:pt x="21" y="251"/>
                </a:cubicBezTo>
                <a:cubicBezTo>
                  <a:pt x="22" y="253"/>
                  <a:pt x="24" y="257"/>
                  <a:pt x="26" y="258"/>
                </a:cubicBezTo>
                <a:cubicBezTo>
                  <a:pt x="26" y="264"/>
                  <a:pt x="30" y="277"/>
                  <a:pt x="31" y="279"/>
                </a:cubicBezTo>
                <a:cubicBezTo>
                  <a:pt x="33" y="288"/>
                  <a:pt x="35" y="303"/>
                  <a:pt x="35" y="306"/>
                </a:cubicBezTo>
                <a:cubicBezTo>
                  <a:pt x="36" y="309"/>
                  <a:pt x="38" y="325"/>
                  <a:pt x="38" y="328"/>
                </a:cubicBezTo>
                <a:cubicBezTo>
                  <a:pt x="38" y="331"/>
                  <a:pt x="40" y="342"/>
                  <a:pt x="40" y="346"/>
                </a:cubicBezTo>
                <a:cubicBezTo>
                  <a:pt x="39" y="349"/>
                  <a:pt x="39" y="353"/>
                  <a:pt x="40" y="355"/>
                </a:cubicBezTo>
                <a:cubicBezTo>
                  <a:pt x="40" y="356"/>
                  <a:pt x="41" y="359"/>
                  <a:pt x="41" y="361"/>
                </a:cubicBezTo>
                <a:cubicBezTo>
                  <a:pt x="40" y="362"/>
                  <a:pt x="41" y="368"/>
                  <a:pt x="41" y="371"/>
                </a:cubicBezTo>
                <a:cubicBezTo>
                  <a:pt x="41" y="374"/>
                  <a:pt x="42" y="397"/>
                  <a:pt x="42" y="398"/>
                </a:cubicBezTo>
                <a:cubicBezTo>
                  <a:pt x="42" y="400"/>
                  <a:pt x="43" y="413"/>
                  <a:pt x="43" y="414"/>
                </a:cubicBezTo>
                <a:cubicBezTo>
                  <a:pt x="42" y="414"/>
                  <a:pt x="42" y="416"/>
                  <a:pt x="42" y="417"/>
                </a:cubicBezTo>
                <a:cubicBezTo>
                  <a:pt x="42" y="418"/>
                  <a:pt x="42" y="428"/>
                  <a:pt x="44" y="430"/>
                </a:cubicBezTo>
                <a:cubicBezTo>
                  <a:pt x="47" y="431"/>
                  <a:pt x="52" y="434"/>
                  <a:pt x="61" y="433"/>
                </a:cubicBezTo>
                <a:cubicBezTo>
                  <a:pt x="60" y="434"/>
                  <a:pt x="60" y="439"/>
                  <a:pt x="61" y="440"/>
                </a:cubicBezTo>
                <a:cubicBezTo>
                  <a:pt x="60" y="445"/>
                  <a:pt x="60" y="454"/>
                  <a:pt x="60" y="456"/>
                </a:cubicBezTo>
                <a:cubicBezTo>
                  <a:pt x="61" y="457"/>
                  <a:pt x="60" y="461"/>
                  <a:pt x="61" y="463"/>
                </a:cubicBezTo>
                <a:cubicBezTo>
                  <a:pt x="61" y="466"/>
                  <a:pt x="63" y="469"/>
                  <a:pt x="65" y="470"/>
                </a:cubicBezTo>
                <a:cubicBezTo>
                  <a:pt x="67" y="471"/>
                  <a:pt x="72" y="471"/>
                  <a:pt x="79" y="471"/>
                </a:cubicBezTo>
                <a:cubicBezTo>
                  <a:pt x="85" y="471"/>
                  <a:pt x="94" y="473"/>
                  <a:pt x="92" y="466"/>
                </a:cubicBezTo>
                <a:cubicBezTo>
                  <a:pt x="93" y="466"/>
                  <a:pt x="93" y="466"/>
                  <a:pt x="94" y="465"/>
                </a:cubicBezTo>
                <a:cubicBezTo>
                  <a:pt x="96" y="467"/>
                  <a:pt x="102" y="467"/>
                  <a:pt x="105" y="467"/>
                </a:cubicBezTo>
                <a:cubicBezTo>
                  <a:pt x="108" y="467"/>
                  <a:pt x="116" y="466"/>
                  <a:pt x="117" y="466"/>
                </a:cubicBezTo>
                <a:cubicBezTo>
                  <a:pt x="118" y="465"/>
                  <a:pt x="118" y="463"/>
                  <a:pt x="117" y="463"/>
                </a:cubicBezTo>
                <a:cubicBezTo>
                  <a:pt x="119" y="462"/>
                  <a:pt x="120" y="458"/>
                  <a:pt x="119" y="456"/>
                </a:cubicBezTo>
                <a:cubicBezTo>
                  <a:pt x="117" y="455"/>
                  <a:pt x="111" y="450"/>
                  <a:pt x="109" y="449"/>
                </a:cubicBezTo>
                <a:cubicBezTo>
                  <a:pt x="108" y="447"/>
                  <a:pt x="108" y="446"/>
                  <a:pt x="107" y="446"/>
                </a:cubicBezTo>
                <a:cubicBezTo>
                  <a:pt x="107" y="444"/>
                  <a:pt x="106" y="441"/>
                  <a:pt x="104" y="441"/>
                </a:cubicBezTo>
                <a:cubicBezTo>
                  <a:pt x="104" y="440"/>
                  <a:pt x="104" y="438"/>
                  <a:pt x="104" y="438"/>
                </a:cubicBezTo>
                <a:cubicBezTo>
                  <a:pt x="103" y="437"/>
                  <a:pt x="104" y="435"/>
                  <a:pt x="104" y="434"/>
                </a:cubicBezTo>
                <a:cubicBezTo>
                  <a:pt x="105" y="432"/>
                  <a:pt x="108" y="430"/>
                  <a:pt x="109" y="427"/>
                </a:cubicBezTo>
                <a:cubicBezTo>
                  <a:pt x="110" y="425"/>
                  <a:pt x="109" y="420"/>
                  <a:pt x="109" y="416"/>
                </a:cubicBezTo>
                <a:cubicBezTo>
                  <a:pt x="109" y="413"/>
                  <a:pt x="110" y="406"/>
                  <a:pt x="106" y="404"/>
                </a:cubicBezTo>
                <a:cubicBezTo>
                  <a:pt x="106" y="395"/>
                  <a:pt x="110" y="393"/>
                  <a:pt x="111" y="388"/>
                </a:cubicBezTo>
                <a:cubicBezTo>
                  <a:pt x="112" y="383"/>
                  <a:pt x="111" y="378"/>
                  <a:pt x="110" y="377"/>
                </a:cubicBezTo>
                <a:cubicBezTo>
                  <a:pt x="109" y="375"/>
                  <a:pt x="112" y="372"/>
                  <a:pt x="111" y="370"/>
                </a:cubicBezTo>
                <a:cubicBezTo>
                  <a:pt x="111" y="368"/>
                  <a:pt x="110" y="367"/>
                  <a:pt x="111" y="365"/>
                </a:cubicBezTo>
                <a:cubicBezTo>
                  <a:pt x="112" y="364"/>
                  <a:pt x="113" y="360"/>
                  <a:pt x="112" y="359"/>
                </a:cubicBezTo>
                <a:cubicBezTo>
                  <a:pt x="111" y="358"/>
                  <a:pt x="109" y="353"/>
                  <a:pt x="111" y="351"/>
                </a:cubicBezTo>
                <a:cubicBezTo>
                  <a:pt x="112" y="349"/>
                  <a:pt x="110" y="345"/>
                  <a:pt x="109" y="342"/>
                </a:cubicBezTo>
                <a:cubicBezTo>
                  <a:pt x="108" y="340"/>
                  <a:pt x="111" y="332"/>
                  <a:pt x="111" y="329"/>
                </a:cubicBezTo>
                <a:cubicBezTo>
                  <a:pt x="111" y="326"/>
                  <a:pt x="113" y="313"/>
                  <a:pt x="114" y="310"/>
                </a:cubicBezTo>
                <a:cubicBezTo>
                  <a:pt x="114" y="307"/>
                  <a:pt x="115" y="294"/>
                  <a:pt x="116" y="289"/>
                </a:cubicBezTo>
                <a:cubicBezTo>
                  <a:pt x="116" y="283"/>
                  <a:pt x="118" y="272"/>
                  <a:pt x="118" y="270"/>
                </a:cubicBezTo>
                <a:cubicBezTo>
                  <a:pt x="118" y="268"/>
                  <a:pt x="119" y="261"/>
                  <a:pt x="120" y="260"/>
                </a:cubicBezTo>
                <a:cubicBezTo>
                  <a:pt x="120" y="258"/>
                  <a:pt x="120" y="253"/>
                  <a:pt x="120" y="252"/>
                </a:cubicBezTo>
                <a:cubicBezTo>
                  <a:pt x="120" y="250"/>
                  <a:pt x="120" y="246"/>
                  <a:pt x="120" y="245"/>
                </a:cubicBezTo>
                <a:cubicBezTo>
                  <a:pt x="121" y="244"/>
                  <a:pt x="120" y="241"/>
                  <a:pt x="120" y="239"/>
                </a:cubicBezTo>
                <a:cubicBezTo>
                  <a:pt x="120" y="238"/>
                  <a:pt x="122" y="237"/>
                  <a:pt x="122" y="236"/>
                </a:cubicBezTo>
                <a:cubicBezTo>
                  <a:pt x="121" y="235"/>
                  <a:pt x="120" y="233"/>
                  <a:pt x="120" y="232"/>
                </a:cubicBezTo>
                <a:cubicBezTo>
                  <a:pt x="120" y="230"/>
                  <a:pt x="119" y="225"/>
                  <a:pt x="119" y="225"/>
                </a:cubicBezTo>
                <a:cubicBezTo>
                  <a:pt x="119" y="223"/>
                  <a:pt x="121" y="217"/>
                  <a:pt x="120" y="215"/>
                </a:cubicBezTo>
                <a:cubicBezTo>
                  <a:pt x="123" y="214"/>
                  <a:pt x="123" y="212"/>
                  <a:pt x="123" y="211"/>
                </a:cubicBezTo>
                <a:cubicBezTo>
                  <a:pt x="122" y="210"/>
                  <a:pt x="123" y="205"/>
                  <a:pt x="123" y="204"/>
                </a:cubicBezTo>
                <a:cubicBezTo>
                  <a:pt x="123" y="203"/>
                  <a:pt x="121" y="202"/>
                  <a:pt x="121" y="201"/>
                </a:cubicBezTo>
                <a:close/>
                <a:moveTo>
                  <a:pt x="73" y="1"/>
                </a:moveTo>
                <a:cubicBezTo>
                  <a:pt x="75" y="0"/>
                  <a:pt x="77" y="1"/>
                  <a:pt x="79" y="2"/>
                </a:cubicBezTo>
                <a:cubicBezTo>
                  <a:pt x="79" y="2"/>
                  <a:pt x="79" y="2"/>
                  <a:pt x="79" y="2"/>
                </a:cubicBezTo>
                <a:cubicBezTo>
                  <a:pt x="77" y="1"/>
                  <a:pt x="73" y="2"/>
                  <a:pt x="70" y="3"/>
                </a:cubicBezTo>
                <a:cubicBezTo>
                  <a:pt x="70" y="2"/>
                  <a:pt x="71" y="1"/>
                  <a:pt x="73" y="1"/>
                </a:cubicBezTo>
                <a:close/>
                <a:moveTo>
                  <a:pt x="62" y="6"/>
                </a:moveTo>
                <a:cubicBezTo>
                  <a:pt x="63" y="6"/>
                  <a:pt x="64" y="5"/>
                  <a:pt x="65" y="5"/>
                </a:cubicBezTo>
                <a:cubicBezTo>
                  <a:pt x="64" y="6"/>
                  <a:pt x="62" y="7"/>
                  <a:pt x="61" y="8"/>
                </a:cubicBezTo>
                <a:cubicBezTo>
                  <a:pt x="61" y="8"/>
                  <a:pt x="62" y="7"/>
                  <a:pt x="62" y="6"/>
                </a:cubicBezTo>
                <a:close/>
                <a:moveTo>
                  <a:pt x="47" y="38"/>
                </a:moveTo>
                <a:cubicBezTo>
                  <a:pt x="46" y="39"/>
                  <a:pt x="46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45" y="39"/>
                  <a:pt x="45" y="39"/>
                  <a:pt x="45" y="39"/>
                </a:cubicBezTo>
                <a:cubicBezTo>
                  <a:pt x="46" y="39"/>
                  <a:pt x="46" y="38"/>
                  <a:pt x="47" y="38"/>
                </a:cubicBezTo>
                <a:cubicBezTo>
                  <a:pt x="47" y="38"/>
                  <a:pt x="47" y="38"/>
                  <a:pt x="47" y="38"/>
                </a:cubicBezTo>
                <a:close/>
                <a:moveTo>
                  <a:pt x="47" y="39"/>
                </a:moveTo>
                <a:cubicBezTo>
                  <a:pt x="46" y="40"/>
                  <a:pt x="46" y="41"/>
                  <a:pt x="45" y="42"/>
                </a:cubicBezTo>
                <a:cubicBezTo>
                  <a:pt x="45" y="41"/>
                  <a:pt x="45" y="41"/>
                  <a:pt x="45" y="41"/>
                </a:cubicBezTo>
                <a:cubicBezTo>
                  <a:pt x="46" y="40"/>
                  <a:pt x="46" y="40"/>
                  <a:pt x="47" y="39"/>
                </a:cubicBezTo>
                <a:close/>
                <a:moveTo>
                  <a:pt x="44" y="43"/>
                </a:moveTo>
                <a:cubicBezTo>
                  <a:pt x="43" y="44"/>
                  <a:pt x="42" y="45"/>
                  <a:pt x="41" y="47"/>
                </a:cubicBezTo>
                <a:cubicBezTo>
                  <a:pt x="41" y="47"/>
                  <a:pt x="41" y="46"/>
                  <a:pt x="41" y="46"/>
                </a:cubicBezTo>
                <a:cubicBezTo>
                  <a:pt x="42" y="46"/>
                  <a:pt x="42" y="45"/>
                  <a:pt x="42" y="45"/>
                </a:cubicBezTo>
                <a:cubicBezTo>
                  <a:pt x="43" y="44"/>
                  <a:pt x="44" y="43"/>
                  <a:pt x="44" y="42"/>
                </a:cubicBezTo>
                <a:cubicBezTo>
                  <a:pt x="44" y="42"/>
                  <a:pt x="44" y="42"/>
                  <a:pt x="44" y="43"/>
                </a:cubicBezTo>
                <a:close/>
                <a:moveTo>
                  <a:pt x="56" y="14"/>
                </a:moveTo>
                <a:cubicBezTo>
                  <a:pt x="57" y="12"/>
                  <a:pt x="58" y="11"/>
                  <a:pt x="59" y="10"/>
                </a:cubicBezTo>
                <a:cubicBezTo>
                  <a:pt x="58" y="12"/>
                  <a:pt x="57" y="14"/>
                  <a:pt x="55" y="16"/>
                </a:cubicBezTo>
                <a:cubicBezTo>
                  <a:pt x="55" y="15"/>
                  <a:pt x="56" y="14"/>
                  <a:pt x="56" y="14"/>
                </a:cubicBezTo>
                <a:close/>
                <a:moveTo>
                  <a:pt x="51" y="22"/>
                </a:moveTo>
                <a:cubicBezTo>
                  <a:pt x="51" y="20"/>
                  <a:pt x="53" y="18"/>
                  <a:pt x="54" y="17"/>
                </a:cubicBezTo>
                <a:cubicBezTo>
                  <a:pt x="53" y="20"/>
                  <a:pt x="51" y="23"/>
                  <a:pt x="50" y="25"/>
                </a:cubicBezTo>
                <a:cubicBezTo>
                  <a:pt x="50" y="24"/>
                  <a:pt x="51" y="23"/>
                  <a:pt x="51" y="22"/>
                </a:cubicBezTo>
                <a:close/>
                <a:moveTo>
                  <a:pt x="49" y="29"/>
                </a:moveTo>
                <a:cubicBezTo>
                  <a:pt x="49" y="29"/>
                  <a:pt x="49" y="29"/>
                  <a:pt x="49" y="29"/>
                </a:cubicBezTo>
                <a:cubicBezTo>
                  <a:pt x="48" y="31"/>
                  <a:pt x="48" y="34"/>
                  <a:pt x="47" y="37"/>
                </a:cubicBezTo>
                <a:cubicBezTo>
                  <a:pt x="46" y="37"/>
                  <a:pt x="46" y="38"/>
                  <a:pt x="45" y="38"/>
                </a:cubicBezTo>
                <a:cubicBezTo>
                  <a:pt x="45" y="37"/>
                  <a:pt x="45" y="36"/>
                  <a:pt x="45" y="34"/>
                </a:cubicBezTo>
                <a:cubicBezTo>
                  <a:pt x="46" y="32"/>
                  <a:pt x="47" y="30"/>
                  <a:pt x="49" y="29"/>
                </a:cubicBezTo>
                <a:close/>
                <a:moveTo>
                  <a:pt x="45" y="40"/>
                </a:moveTo>
                <a:cubicBezTo>
                  <a:pt x="45" y="40"/>
                  <a:pt x="45" y="41"/>
                  <a:pt x="44" y="41"/>
                </a:cubicBezTo>
                <a:cubicBezTo>
                  <a:pt x="44" y="42"/>
                  <a:pt x="43" y="43"/>
                  <a:pt x="42" y="45"/>
                </a:cubicBezTo>
                <a:cubicBezTo>
                  <a:pt x="42" y="45"/>
                  <a:pt x="42" y="45"/>
                  <a:pt x="41" y="45"/>
                </a:cubicBezTo>
                <a:cubicBezTo>
                  <a:pt x="42" y="43"/>
                  <a:pt x="43" y="41"/>
                  <a:pt x="45" y="40"/>
                </a:cubicBezTo>
                <a:close/>
                <a:moveTo>
                  <a:pt x="35" y="58"/>
                </a:moveTo>
                <a:cubicBezTo>
                  <a:pt x="35" y="54"/>
                  <a:pt x="37" y="52"/>
                  <a:pt x="39" y="50"/>
                </a:cubicBezTo>
                <a:cubicBezTo>
                  <a:pt x="38" y="53"/>
                  <a:pt x="37" y="56"/>
                  <a:pt x="36" y="58"/>
                </a:cubicBezTo>
                <a:cubicBezTo>
                  <a:pt x="36" y="59"/>
                  <a:pt x="35" y="59"/>
                  <a:pt x="35" y="59"/>
                </a:cubicBezTo>
                <a:cubicBezTo>
                  <a:pt x="35" y="58"/>
                  <a:pt x="35" y="58"/>
                  <a:pt x="35" y="58"/>
                </a:cubicBezTo>
                <a:close/>
                <a:moveTo>
                  <a:pt x="35" y="59"/>
                </a:moveTo>
                <a:cubicBezTo>
                  <a:pt x="35" y="59"/>
                  <a:pt x="36" y="59"/>
                  <a:pt x="36" y="58"/>
                </a:cubicBezTo>
                <a:cubicBezTo>
                  <a:pt x="36" y="59"/>
                  <a:pt x="36" y="59"/>
                  <a:pt x="36" y="60"/>
                </a:cubicBezTo>
                <a:cubicBezTo>
                  <a:pt x="36" y="61"/>
                  <a:pt x="37" y="63"/>
                  <a:pt x="37" y="65"/>
                </a:cubicBezTo>
                <a:cubicBezTo>
                  <a:pt x="37" y="65"/>
                  <a:pt x="37" y="65"/>
                  <a:pt x="37" y="65"/>
                </a:cubicBezTo>
                <a:cubicBezTo>
                  <a:pt x="36" y="63"/>
                  <a:pt x="35" y="61"/>
                  <a:pt x="35" y="59"/>
                </a:cubicBezTo>
                <a:close/>
                <a:moveTo>
                  <a:pt x="36" y="67"/>
                </a:moveTo>
                <a:cubicBezTo>
                  <a:pt x="36" y="67"/>
                  <a:pt x="37" y="66"/>
                  <a:pt x="37" y="66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8"/>
                  <a:pt x="36" y="68"/>
                </a:cubicBezTo>
                <a:cubicBezTo>
                  <a:pt x="36" y="68"/>
                  <a:pt x="36" y="68"/>
                  <a:pt x="36" y="67"/>
                </a:cubicBezTo>
                <a:close/>
                <a:moveTo>
                  <a:pt x="36" y="68"/>
                </a:moveTo>
                <a:cubicBezTo>
                  <a:pt x="36" y="68"/>
                  <a:pt x="37" y="68"/>
                  <a:pt x="37" y="68"/>
                </a:cubicBezTo>
                <a:cubicBezTo>
                  <a:pt x="37" y="69"/>
                  <a:pt x="37" y="70"/>
                  <a:pt x="37" y="71"/>
                </a:cubicBezTo>
                <a:cubicBezTo>
                  <a:pt x="37" y="71"/>
                  <a:pt x="37" y="71"/>
                  <a:pt x="37" y="71"/>
                </a:cubicBezTo>
                <a:cubicBezTo>
                  <a:pt x="36" y="71"/>
                  <a:pt x="36" y="71"/>
                  <a:pt x="36" y="71"/>
                </a:cubicBezTo>
                <a:cubicBezTo>
                  <a:pt x="36" y="70"/>
                  <a:pt x="36" y="69"/>
                  <a:pt x="36" y="68"/>
                </a:cubicBezTo>
                <a:close/>
                <a:moveTo>
                  <a:pt x="36" y="71"/>
                </a:moveTo>
                <a:cubicBezTo>
                  <a:pt x="36" y="71"/>
                  <a:pt x="36" y="71"/>
                  <a:pt x="37" y="71"/>
                </a:cubicBezTo>
                <a:cubicBezTo>
                  <a:pt x="37" y="71"/>
                  <a:pt x="37" y="72"/>
                  <a:pt x="37" y="72"/>
                </a:cubicBezTo>
                <a:cubicBezTo>
                  <a:pt x="36" y="72"/>
                  <a:pt x="36" y="72"/>
                  <a:pt x="36" y="73"/>
                </a:cubicBezTo>
                <a:cubicBezTo>
                  <a:pt x="36" y="72"/>
                  <a:pt x="36" y="72"/>
                  <a:pt x="36" y="71"/>
                </a:cubicBezTo>
                <a:close/>
                <a:moveTo>
                  <a:pt x="36" y="73"/>
                </a:moveTo>
                <a:cubicBezTo>
                  <a:pt x="36" y="73"/>
                  <a:pt x="36" y="72"/>
                  <a:pt x="37" y="72"/>
                </a:cubicBezTo>
                <a:cubicBezTo>
                  <a:pt x="36" y="73"/>
                  <a:pt x="36" y="73"/>
                  <a:pt x="36" y="74"/>
                </a:cubicBezTo>
                <a:cubicBezTo>
                  <a:pt x="36" y="73"/>
                  <a:pt x="36" y="73"/>
                  <a:pt x="36" y="73"/>
                </a:cubicBezTo>
                <a:close/>
                <a:moveTo>
                  <a:pt x="48" y="153"/>
                </a:moveTo>
                <a:cubicBezTo>
                  <a:pt x="47" y="154"/>
                  <a:pt x="47" y="159"/>
                  <a:pt x="48" y="162"/>
                </a:cubicBezTo>
                <a:cubicBezTo>
                  <a:pt x="47" y="162"/>
                  <a:pt x="45" y="164"/>
                  <a:pt x="46" y="167"/>
                </a:cubicBezTo>
                <a:cubicBezTo>
                  <a:pt x="45" y="168"/>
                  <a:pt x="43" y="169"/>
                  <a:pt x="44" y="171"/>
                </a:cubicBezTo>
                <a:cubicBezTo>
                  <a:pt x="43" y="172"/>
                  <a:pt x="40" y="177"/>
                  <a:pt x="40" y="179"/>
                </a:cubicBezTo>
                <a:cubicBezTo>
                  <a:pt x="40" y="181"/>
                  <a:pt x="40" y="182"/>
                  <a:pt x="39" y="182"/>
                </a:cubicBezTo>
                <a:cubicBezTo>
                  <a:pt x="38" y="183"/>
                  <a:pt x="36" y="183"/>
                  <a:pt x="37" y="186"/>
                </a:cubicBezTo>
                <a:cubicBezTo>
                  <a:pt x="38" y="189"/>
                  <a:pt x="36" y="190"/>
                  <a:pt x="35" y="191"/>
                </a:cubicBezTo>
                <a:cubicBezTo>
                  <a:pt x="35" y="192"/>
                  <a:pt x="33" y="192"/>
                  <a:pt x="32" y="194"/>
                </a:cubicBezTo>
                <a:cubicBezTo>
                  <a:pt x="31" y="188"/>
                  <a:pt x="27" y="183"/>
                  <a:pt x="23" y="167"/>
                </a:cubicBezTo>
                <a:cubicBezTo>
                  <a:pt x="23" y="164"/>
                  <a:pt x="18" y="152"/>
                  <a:pt x="20" y="147"/>
                </a:cubicBezTo>
                <a:cubicBezTo>
                  <a:pt x="22" y="141"/>
                  <a:pt x="29" y="134"/>
                  <a:pt x="30" y="132"/>
                </a:cubicBezTo>
                <a:cubicBezTo>
                  <a:pt x="31" y="131"/>
                  <a:pt x="37" y="123"/>
                  <a:pt x="40" y="119"/>
                </a:cubicBezTo>
                <a:cubicBezTo>
                  <a:pt x="41" y="122"/>
                  <a:pt x="43" y="128"/>
                  <a:pt x="44" y="130"/>
                </a:cubicBezTo>
                <a:cubicBezTo>
                  <a:pt x="45" y="131"/>
                  <a:pt x="46" y="138"/>
                  <a:pt x="46" y="139"/>
                </a:cubicBezTo>
                <a:cubicBezTo>
                  <a:pt x="46" y="140"/>
                  <a:pt x="47" y="148"/>
                  <a:pt x="47" y="149"/>
                </a:cubicBezTo>
                <a:cubicBezTo>
                  <a:pt x="48" y="150"/>
                  <a:pt x="49" y="152"/>
                  <a:pt x="48" y="153"/>
                </a:cubicBezTo>
                <a:close/>
                <a:moveTo>
                  <a:pt x="73" y="373"/>
                </a:moveTo>
                <a:cubicBezTo>
                  <a:pt x="73" y="372"/>
                  <a:pt x="71" y="368"/>
                  <a:pt x="71" y="366"/>
                </a:cubicBezTo>
                <a:cubicBezTo>
                  <a:pt x="71" y="364"/>
                  <a:pt x="73" y="361"/>
                  <a:pt x="73" y="358"/>
                </a:cubicBezTo>
                <a:cubicBezTo>
                  <a:pt x="73" y="354"/>
                  <a:pt x="74" y="345"/>
                  <a:pt x="74" y="341"/>
                </a:cubicBezTo>
                <a:cubicBezTo>
                  <a:pt x="75" y="337"/>
                  <a:pt x="76" y="329"/>
                  <a:pt x="76" y="327"/>
                </a:cubicBezTo>
                <a:cubicBezTo>
                  <a:pt x="76" y="324"/>
                  <a:pt x="74" y="308"/>
                  <a:pt x="74" y="307"/>
                </a:cubicBezTo>
                <a:cubicBezTo>
                  <a:pt x="74" y="305"/>
                  <a:pt x="73" y="290"/>
                  <a:pt x="73" y="288"/>
                </a:cubicBezTo>
                <a:cubicBezTo>
                  <a:pt x="74" y="286"/>
                  <a:pt x="73" y="283"/>
                  <a:pt x="72" y="281"/>
                </a:cubicBezTo>
                <a:cubicBezTo>
                  <a:pt x="72" y="280"/>
                  <a:pt x="73" y="280"/>
                  <a:pt x="73" y="277"/>
                </a:cubicBezTo>
                <a:cubicBezTo>
                  <a:pt x="73" y="275"/>
                  <a:pt x="73" y="268"/>
                  <a:pt x="73" y="264"/>
                </a:cubicBezTo>
                <a:cubicBezTo>
                  <a:pt x="75" y="266"/>
                  <a:pt x="75" y="272"/>
                  <a:pt x="75" y="275"/>
                </a:cubicBezTo>
                <a:cubicBezTo>
                  <a:pt x="75" y="277"/>
                  <a:pt x="77" y="289"/>
                  <a:pt x="77" y="292"/>
                </a:cubicBezTo>
                <a:cubicBezTo>
                  <a:pt x="78" y="295"/>
                  <a:pt x="77" y="307"/>
                  <a:pt x="77" y="311"/>
                </a:cubicBezTo>
                <a:cubicBezTo>
                  <a:pt x="77" y="314"/>
                  <a:pt x="77" y="322"/>
                  <a:pt x="78" y="327"/>
                </a:cubicBezTo>
                <a:cubicBezTo>
                  <a:pt x="78" y="331"/>
                  <a:pt x="76" y="343"/>
                  <a:pt x="75" y="345"/>
                </a:cubicBezTo>
                <a:cubicBezTo>
                  <a:pt x="75" y="347"/>
                  <a:pt x="76" y="349"/>
                  <a:pt x="77" y="351"/>
                </a:cubicBezTo>
                <a:cubicBezTo>
                  <a:pt x="78" y="353"/>
                  <a:pt x="79" y="354"/>
                  <a:pt x="79" y="357"/>
                </a:cubicBezTo>
                <a:cubicBezTo>
                  <a:pt x="79" y="359"/>
                  <a:pt x="80" y="362"/>
                  <a:pt x="81" y="364"/>
                </a:cubicBezTo>
                <a:cubicBezTo>
                  <a:pt x="81" y="366"/>
                  <a:pt x="81" y="366"/>
                  <a:pt x="80" y="367"/>
                </a:cubicBezTo>
                <a:cubicBezTo>
                  <a:pt x="79" y="368"/>
                  <a:pt x="79" y="374"/>
                  <a:pt x="79" y="376"/>
                </a:cubicBezTo>
                <a:cubicBezTo>
                  <a:pt x="79" y="378"/>
                  <a:pt x="78" y="379"/>
                  <a:pt x="78" y="382"/>
                </a:cubicBezTo>
                <a:cubicBezTo>
                  <a:pt x="78" y="385"/>
                  <a:pt x="77" y="392"/>
                  <a:pt x="76" y="396"/>
                </a:cubicBezTo>
                <a:cubicBezTo>
                  <a:pt x="76" y="394"/>
                  <a:pt x="75" y="386"/>
                  <a:pt x="75" y="383"/>
                </a:cubicBezTo>
                <a:cubicBezTo>
                  <a:pt x="74" y="381"/>
                  <a:pt x="73" y="374"/>
                  <a:pt x="73" y="373"/>
                </a:cubicBezTo>
                <a:close/>
                <a:moveTo>
                  <a:pt x="80" y="433"/>
                </a:moveTo>
                <a:cubicBezTo>
                  <a:pt x="80" y="434"/>
                  <a:pt x="80" y="435"/>
                  <a:pt x="79" y="433"/>
                </a:cubicBezTo>
                <a:cubicBezTo>
                  <a:pt x="79" y="431"/>
                  <a:pt x="76" y="428"/>
                  <a:pt x="76" y="426"/>
                </a:cubicBezTo>
                <a:cubicBezTo>
                  <a:pt x="77" y="426"/>
                  <a:pt x="78" y="424"/>
                  <a:pt x="79" y="422"/>
                </a:cubicBezTo>
                <a:cubicBezTo>
                  <a:pt x="81" y="423"/>
                  <a:pt x="81" y="426"/>
                  <a:pt x="81" y="427"/>
                </a:cubicBezTo>
                <a:cubicBezTo>
                  <a:pt x="81" y="428"/>
                  <a:pt x="80" y="432"/>
                  <a:pt x="80" y="433"/>
                </a:cubicBezTo>
                <a:close/>
                <a:moveTo>
                  <a:pt x="81" y="2"/>
                </a:moveTo>
                <a:cubicBezTo>
                  <a:pt x="81" y="2"/>
                  <a:pt x="81" y="2"/>
                  <a:pt x="81" y="2"/>
                </a:cubicBezTo>
                <a:cubicBezTo>
                  <a:pt x="83" y="1"/>
                  <a:pt x="85" y="0"/>
                  <a:pt x="87" y="1"/>
                </a:cubicBezTo>
                <a:cubicBezTo>
                  <a:pt x="89" y="2"/>
                  <a:pt x="90" y="3"/>
                  <a:pt x="91" y="5"/>
                </a:cubicBezTo>
                <a:cubicBezTo>
                  <a:pt x="88" y="2"/>
                  <a:pt x="84" y="1"/>
                  <a:pt x="81" y="2"/>
                </a:cubicBezTo>
                <a:close/>
                <a:moveTo>
                  <a:pt x="114" y="70"/>
                </a:move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3" y="68"/>
                  <a:pt x="114" y="68"/>
                  <a:pt x="114" y="68"/>
                </a:cubicBezTo>
                <a:cubicBezTo>
                  <a:pt x="114" y="69"/>
                  <a:pt x="114" y="69"/>
                  <a:pt x="114" y="70"/>
                </a:cubicBezTo>
                <a:close/>
                <a:moveTo>
                  <a:pt x="111" y="58"/>
                </a:moveTo>
                <a:cubicBezTo>
                  <a:pt x="112" y="59"/>
                  <a:pt x="113" y="60"/>
                  <a:pt x="113" y="61"/>
                </a:cubicBezTo>
                <a:cubicBezTo>
                  <a:pt x="113" y="62"/>
                  <a:pt x="112" y="63"/>
                  <a:pt x="112" y="63"/>
                </a:cubicBezTo>
                <a:cubicBezTo>
                  <a:pt x="110" y="62"/>
                  <a:pt x="109" y="60"/>
                  <a:pt x="109" y="57"/>
                </a:cubicBezTo>
                <a:cubicBezTo>
                  <a:pt x="110" y="58"/>
                  <a:pt x="110" y="58"/>
                  <a:pt x="111" y="58"/>
                </a:cubicBezTo>
                <a:cubicBezTo>
                  <a:pt x="111" y="59"/>
                  <a:pt x="110" y="60"/>
                  <a:pt x="110" y="61"/>
                </a:cubicBezTo>
                <a:cubicBezTo>
                  <a:pt x="110" y="60"/>
                  <a:pt x="111" y="59"/>
                  <a:pt x="111" y="58"/>
                </a:cubicBezTo>
                <a:close/>
                <a:moveTo>
                  <a:pt x="109" y="56"/>
                </a:moveTo>
                <a:cubicBezTo>
                  <a:pt x="109" y="57"/>
                  <a:pt x="109" y="57"/>
                  <a:pt x="108" y="57"/>
                </a:cubicBezTo>
                <a:cubicBezTo>
                  <a:pt x="108" y="57"/>
                  <a:pt x="108" y="57"/>
                  <a:pt x="108" y="57"/>
                </a:cubicBezTo>
                <a:cubicBezTo>
                  <a:pt x="108" y="57"/>
                  <a:pt x="107" y="57"/>
                  <a:pt x="107" y="57"/>
                </a:cubicBezTo>
                <a:cubicBezTo>
                  <a:pt x="107" y="56"/>
                  <a:pt x="107" y="55"/>
                  <a:pt x="107" y="55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07" y="54"/>
                  <a:pt x="107" y="54"/>
                  <a:pt x="107" y="54"/>
                </a:cubicBezTo>
                <a:cubicBezTo>
                  <a:pt x="107" y="54"/>
                  <a:pt x="107" y="54"/>
                  <a:pt x="107" y="54"/>
                </a:cubicBezTo>
                <a:cubicBezTo>
                  <a:pt x="108" y="54"/>
                  <a:pt x="108" y="55"/>
                  <a:pt x="109" y="56"/>
                </a:cubicBezTo>
                <a:cubicBezTo>
                  <a:pt x="109" y="56"/>
                  <a:pt x="109" y="56"/>
                  <a:pt x="109" y="56"/>
                </a:cubicBezTo>
                <a:close/>
                <a:moveTo>
                  <a:pt x="109" y="57"/>
                </a:moveTo>
                <a:cubicBezTo>
                  <a:pt x="109" y="57"/>
                  <a:pt x="109" y="57"/>
                  <a:pt x="109" y="57"/>
                </a:cubicBezTo>
                <a:cubicBezTo>
                  <a:pt x="109" y="57"/>
                  <a:pt x="109" y="57"/>
                  <a:pt x="109" y="57"/>
                </a:cubicBezTo>
                <a:cubicBezTo>
                  <a:pt x="109" y="57"/>
                  <a:pt x="109" y="57"/>
                  <a:pt x="109" y="57"/>
                </a:cubicBezTo>
                <a:close/>
                <a:moveTo>
                  <a:pt x="110" y="48"/>
                </a:moveTo>
                <a:cubicBezTo>
                  <a:pt x="110" y="48"/>
                  <a:pt x="110" y="49"/>
                  <a:pt x="110" y="49"/>
                </a:cubicBezTo>
                <a:cubicBezTo>
                  <a:pt x="110" y="49"/>
                  <a:pt x="110" y="49"/>
                  <a:pt x="110" y="49"/>
                </a:cubicBezTo>
                <a:cubicBezTo>
                  <a:pt x="110" y="48"/>
                  <a:pt x="110" y="48"/>
                  <a:pt x="110" y="48"/>
                </a:cubicBezTo>
                <a:close/>
                <a:moveTo>
                  <a:pt x="107" y="57"/>
                </a:moveTo>
                <a:cubicBezTo>
                  <a:pt x="107" y="57"/>
                  <a:pt x="108" y="57"/>
                  <a:pt x="108" y="57"/>
                </a:cubicBezTo>
                <a:cubicBezTo>
                  <a:pt x="108" y="57"/>
                  <a:pt x="108" y="57"/>
                  <a:pt x="108" y="57"/>
                </a:cubicBezTo>
                <a:cubicBezTo>
                  <a:pt x="108" y="58"/>
                  <a:pt x="108" y="58"/>
                  <a:pt x="108" y="58"/>
                </a:cubicBezTo>
                <a:cubicBezTo>
                  <a:pt x="107" y="58"/>
                  <a:pt x="107" y="57"/>
                  <a:pt x="107" y="57"/>
                </a:cubicBezTo>
                <a:close/>
                <a:moveTo>
                  <a:pt x="109" y="57"/>
                </a:moveTo>
                <a:cubicBezTo>
                  <a:pt x="109" y="57"/>
                  <a:pt x="109" y="57"/>
                  <a:pt x="109" y="57"/>
                </a:cubicBezTo>
                <a:cubicBezTo>
                  <a:pt x="109" y="60"/>
                  <a:pt x="110" y="63"/>
                  <a:pt x="112" y="64"/>
                </a:cubicBezTo>
                <a:cubicBezTo>
                  <a:pt x="112" y="64"/>
                  <a:pt x="112" y="64"/>
                  <a:pt x="112" y="65"/>
                </a:cubicBezTo>
                <a:cubicBezTo>
                  <a:pt x="110" y="62"/>
                  <a:pt x="109" y="60"/>
                  <a:pt x="108" y="58"/>
                </a:cubicBezTo>
                <a:cubicBezTo>
                  <a:pt x="108" y="58"/>
                  <a:pt x="108" y="58"/>
                  <a:pt x="109" y="57"/>
                </a:cubicBezTo>
                <a:close/>
                <a:moveTo>
                  <a:pt x="109" y="57"/>
                </a:moveTo>
                <a:cubicBezTo>
                  <a:pt x="109" y="57"/>
                  <a:pt x="109" y="57"/>
                  <a:pt x="109" y="56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110" y="57"/>
                  <a:pt x="111" y="57"/>
                  <a:pt x="111" y="58"/>
                </a:cubicBezTo>
                <a:cubicBezTo>
                  <a:pt x="111" y="58"/>
                  <a:pt x="111" y="58"/>
                  <a:pt x="111" y="58"/>
                </a:cubicBezTo>
                <a:cubicBezTo>
                  <a:pt x="110" y="58"/>
                  <a:pt x="110" y="57"/>
                  <a:pt x="109" y="57"/>
                </a:cubicBezTo>
                <a:close/>
                <a:moveTo>
                  <a:pt x="109" y="55"/>
                </a:moveTo>
                <a:cubicBezTo>
                  <a:pt x="109" y="55"/>
                  <a:pt x="109" y="55"/>
                  <a:pt x="110" y="54"/>
                </a:cubicBezTo>
                <a:cubicBezTo>
                  <a:pt x="110" y="54"/>
                  <a:pt x="110" y="54"/>
                  <a:pt x="110" y="54"/>
                </a:cubicBezTo>
                <a:cubicBezTo>
                  <a:pt x="110" y="54"/>
                  <a:pt x="110" y="55"/>
                  <a:pt x="109" y="55"/>
                </a:cubicBezTo>
                <a:cubicBezTo>
                  <a:pt x="109" y="55"/>
                  <a:pt x="109" y="55"/>
                  <a:pt x="109" y="55"/>
                </a:cubicBezTo>
                <a:close/>
                <a:moveTo>
                  <a:pt x="109" y="54"/>
                </a:moveTo>
                <a:cubicBezTo>
                  <a:pt x="109" y="55"/>
                  <a:pt x="109" y="55"/>
                  <a:pt x="109" y="55"/>
                </a:cubicBezTo>
                <a:cubicBezTo>
                  <a:pt x="108" y="54"/>
                  <a:pt x="108" y="54"/>
                  <a:pt x="107" y="53"/>
                </a:cubicBezTo>
                <a:cubicBezTo>
                  <a:pt x="108" y="52"/>
                  <a:pt x="108" y="51"/>
                  <a:pt x="109" y="50"/>
                </a:cubicBezTo>
                <a:cubicBezTo>
                  <a:pt x="109" y="51"/>
                  <a:pt x="109" y="52"/>
                  <a:pt x="108" y="52"/>
                </a:cubicBezTo>
                <a:cubicBezTo>
                  <a:pt x="109" y="52"/>
                  <a:pt x="109" y="51"/>
                  <a:pt x="109" y="50"/>
                </a:cubicBezTo>
                <a:cubicBezTo>
                  <a:pt x="109" y="50"/>
                  <a:pt x="109" y="49"/>
                  <a:pt x="109" y="49"/>
                </a:cubicBezTo>
                <a:cubicBezTo>
                  <a:pt x="110" y="49"/>
                  <a:pt x="110" y="49"/>
                  <a:pt x="110" y="50"/>
                </a:cubicBezTo>
                <a:cubicBezTo>
                  <a:pt x="110" y="50"/>
                  <a:pt x="110" y="51"/>
                  <a:pt x="110" y="51"/>
                </a:cubicBezTo>
                <a:cubicBezTo>
                  <a:pt x="110" y="52"/>
                  <a:pt x="110" y="53"/>
                  <a:pt x="109" y="54"/>
                </a:cubicBezTo>
                <a:close/>
                <a:moveTo>
                  <a:pt x="110" y="49"/>
                </a:moveTo>
                <a:cubicBezTo>
                  <a:pt x="110" y="49"/>
                  <a:pt x="110" y="49"/>
                  <a:pt x="110" y="48"/>
                </a:cubicBezTo>
                <a:cubicBezTo>
                  <a:pt x="110" y="48"/>
                  <a:pt x="110" y="48"/>
                  <a:pt x="111" y="48"/>
                </a:cubicBezTo>
                <a:cubicBezTo>
                  <a:pt x="111" y="48"/>
                  <a:pt x="111" y="49"/>
                  <a:pt x="110" y="49"/>
                </a:cubicBezTo>
                <a:cubicBezTo>
                  <a:pt x="110" y="49"/>
                  <a:pt x="110" y="49"/>
                  <a:pt x="110" y="49"/>
                </a:cubicBezTo>
                <a:close/>
                <a:moveTo>
                  <a:pt x="110" y="48"/>
                </a:moveTo>
                <a:cubicBezTo>
                  <a:pt x="110" y="48"/>
                  <a:pt x="111" y="47"/>
                  <a:pt x="111" y="47"/>
                </a:cubicBezTo>
                <a:cubicBezTo>
                  <a:pt x="111" y="47"/>
                  <a:pt x="111" y="47"/>
                  <a:pt x="111" y="48"/>
                </a:cubicBezTo>
                <a:cubicBezTo>
                  <a:pt x="111" y="48"/>
                  <a:pt x="110" y="48"/>
                  <a:pt x="110" y="48"/>
                </a:cubicBezTo>
                <a:close/>
                <a:moveTo>
                  <a:pt x="111" y="46"/>
                </a:moveTo>
                <a:cubicBezTo>
                  <a:pt x="112" y="46"/>
                  <a:pt x="112" y="46"/>
                  <a:pt x="112" y="45"/>
                </a:cubicBezTo>
                <a:cubicBezTo>
                  <a:pt x="112" y="46"/>
                  <a:pt x="112" y="46"/>
                  <a:pt x="112" y="47"/>
                </a:cubicBezTo>
                <a:cubicBezTo>
                  <a:pt x="112" y="47"/>
                  <a:pt x="112" y="47"/>
                  <a:pt x="111" y="47"/>
                </a:cubicBezTo>
                <a:cubicBezTo>
                  <a:pt x="111" y="47"/>
                  <a:pt x="111" y="46"/>
                  <a:pt x="111" y="46"/>
                </a:cubicBezTo>
                <a:close/>
                <a:moveTo>
                  <a:pt x="105" y="23"/>
                </a:moveTo>
                <a:cubicBezTo>
                  <a:pt x="106" y="24"/>
                  <a:pt x="106" y="24"/>
                  <a:pt x="107" y="25"/>
                </a:cubicBezTo>
                <a:cubicBezTo>
                  <a:pt x="107" y="25"/>
                  <a:pt x="107" y="26"/>
                  <a:pt x="107" y="27"/>
                </a:cubicBezTo>
                <a:cubicBezTo>
                  <a:pt x="106" y="26"/>
                  <a:pt x="106" y="25"/>
                  <a:pt x="105" y="23"/>
                </a:cubicBezTo>
                <a:close/>
                <a:moveTo>
                  <a:pt x="113" y="60"/>
                </a:moveTo>
                <a:cubicBezTo>
                  <a:pt x="115" y="62"/>
                  <a:pt x="115" y="65"/>
                  <a:pt x="114" y="68"/>
                </a:cubicBezTo>
                <a:cubicBezTo>
                  <a:pt x="114" y="68"/>
                  <a:pt x="113" y="68"/>
                  <a:pt x="113" y="68"/>
                </a:cubicBezTo>
                <a:cubicBezTo>
                  <a:pt x="113" y="67"/>
                  <a:pt x="112" y="66"/>
                  <a:pt x="112" y="65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112" y="64"/>
                  <a:pt x="113" y="64"/>
                  <a:pt x="113" y="64"/>
                </a:cubicBezTo>
                <a:cubicBezTo>
                  <a:pt x="113" y="64"/>
                  <a:pt x="112" y="64"/>
                  <a:pt x="112" y="64"/>
                </a:cubicBezTo>
                <a:cubicBezTo>
                  <a:pt x="112" y="63"/>
                  <a:pt x="113" y="62"/>
                  <a:pt x="113" y="61"/>
                </a:cubicBezTo>
                <a:cubicBezTo>
                  <a:pt x="113" y="60"/>
                  <a:pt x="112" y="59"/>
                  <a:pt x="111" y="58"/>
                </a:cubicBezTo>
                <a:cubicBezTo>
                  <a:pt x="111" y="58"/>
                  <a:pt x="111" y="58"/>
                  <a:pt x="111" y="58"/>
                </a:cubicBezTo>
                <a:cubicBezTo>
                  <a:pt x="112" y="59"/>
                  <a:pt x="112" y="59"/>
                  <a:pt x="113" y="60"/>
                </a:cubicBezTo>
                <a:close/>
                <a:moveTo>
                  <a:pt x="111" y="57"/>
                </a:moveTo>
                <a:cubicBezTo>
                  <a:pt x="111" y="57"/>
                  <a:pt x="110" y="56"/>
                  <a:pt x="110" y="55"/>
                </a:cubicBezTo>
                <a:cubicBezTo>
                  <a:pt x="110" y="55"/>
                  <a:pt x="110" y="54"/>
                  <a:pt x="110" y="53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11" y="52"/>
                  <a:pt x="111" y="51"/>
                  <a:pt x="111" y="51"/>
                </a:cubicBezTo>
                <a:cubicBezTo>
                  <a:pt x="111" y="51"/>
                  <a:pt x="111" y="52"/>
                  <a:pt x="111" y="52"/>
                </a:cubicBezTo>
                <a:cubicBezTo>
                  <a:pt x="112" y="54"/>
                  <a:pt x="112" y="56"/>
                  <a:pt x="111" y="57"/>
                </a:cubicBezTo>
                <a:close/>
                <a:moveTo>
                  <a:pt x="111" y="51"/>
                </a:moveTo>
                <a:cubicBezTo>
                  <a:pt x="111" y="51"/>
                  <a:pt x="111" y="50"/>
                  <a:pt x="111" y="50"/>
                </a:cubicBezTo>
                <a:cubicBezTo>
                  <a:pt x="111" y="49"/>
                  <a:pt x="111" y="48"/>
                  <a:pt x="111" y="48"/>
                </a:cubicBezTo>
                <a:cubicBezTo>
                  <a:pt x="112" y="48"/>
                  <a:pt x="112" y="47"/>
                  <a:pt x="112" y="47"/>
                </a:cubicBezTo>
                <a:cubicBezTo>
                  <a:pt x="112" y="49"/>
                  <a:pt x="112" y="50"/>
                  <a:pt x="111" y="51"/>
                </a:cubicBezTo>
                <a:close/>
                <a:moveTo>
                  <a:pt x="115" y="43"/>
                </a:moveTo>
                <a:cubicBezTo>
                  <a:pt x="115" y="45"/>
                  <a:pt x="114" y="46"/>
                  <a:pt x="112" y="47"/>
                </a:cubicBezTo>
                <a:cubicBezTo>
                  <a:pt x="112" y="46"/>
                  <a:pt x="112" y="46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3" y="44"/>
                  <a:pt x="113" y="42"/>
                  <a:pt x="113" y="40"/>
                </a:cubicBezTo>
                <a:cubicBezTo>
                  <a:pt x="114" y="41"/>
                  <a:pt x="115" y="42"/>
                  <a:pt x="115" y="43"/>
                </a:cubicBezTo>
                <a:close/>
                <a:moveTo>
                  <a:pt x="108" y="26"/>
                </a:moveTo>
                <a:cubicBezTo>
                  <a:pt x="109" y="27"/>
                  <a:pt x="109" y="27"/>
                  <a:pt x="109" y="28"/>
                </a:cubicBezTo>
                <a:cubicBezTo>
                  <a:pt x="109" y="28"/>
                  <a:pt x="108" y="28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7" y="27"/>
                </a:cubicBezTo>
                <a:cubicBezTo>
                  <a:pt x="107" y="26"/>
                  <a:pt x="107" y="25"/>
                  <a:pt x="107" y="25"/>
                </a:cubicBezTo>
                <a:cubicBezTo>
                  <a:pt x="108" y="25"/>
                  <a:pt x="108" y="26"/>
                  <a:pt x="108" y="26"/>
                </a:cubicBezTo>
                <a:close/>
                <a:moveTo>
                  <a:pt x="104" y="20"/>
                </a:moveTo>
                <a:cubicBezTo>
                  <a:pt x="105" y="21"/>
                  <a:pt x="106" y="22"/>
                  <a:pt x="106" y="23"/>
                </a:cubicBezTo>
                <a:cubicBezTo>
                  <a:pt x="105" y="23"/>
                  <a:pt x="105" y="22"/>
                  <a:pt x="104" y="22"/>
                </a:cubicBezTo>
                <a:cubicBezTo>
                  <a:pt x="103" y="20"/>
                  <a:pt x="102" y="18"/>
                  <a:pt x="101" y="17"/>
                </a:cubicBezTo>
                <a:cubicBezTo>
                  <a:pt x="102" y="18"/>
                  <a:pt x="103" y="19"/>
                  <a:pt x="104" y="20"/>
                </a:cubicBezTo>
                <a:close/>
              </a:path>
            </a:pathLst>
          </a:custGeom>
          <a:solidFill xmlns:a="http://schemas.openxmlformats.org/drawingml/2006/main">
            <a:schemeClr val="bg1">
              <a:lumMod val="65000"/>
            </a:schemeClr>
          </a:solidFill>
          <a:ln xmlns:a="http://schemas.openxmlformats.org/drawingml/2006/main" w="9525">
            <a:noFill/>
            <a:round/>
            <a:headEnd/>
            <a:tailEnd/>
          </a:ln>
        </cdr:spPr>
        <cdr:txBody>
          <a:bodyPr xmlns:a="http://schemas.openxmlformats.org/drawingml/2006/main" vert="horz" wrap="square" lIns="91440" tIns="45720" rIns="91440" bIns="45720" numCol="1" anchor="t" anchorCtr="0" compatLnSpc="1">
            <a:prstTxWarp prst="textNoShape">
              <a:avLst/>
            </a:prstTxWarp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GB"/>
          </a:p>
        </cdr:txBody>
      </cdr:sp>
      <cdr:sp macro="" textlink="">
        <cdr:nvSpPr>
          <cdr:cNvPr id="7" name="Freeform 36"/>
          <cdr:cNvSpPr>
            <a:spLocks xmlns:a="http://schemas.openxmlformats.org/drawingml/2006/main" noEditPoints="1"/>
          </cdr:cNvSpPr>
        </cdr:nvSpPr>
        <cdr:spPr bwMode="auto">
          <a:xfrm xmlns:a="http://schemas.openxmlformats.org/drawingml/2006/main">
            <a:off x="1784661" y="5407001"/>
            <a:ext cx="52449" cy="160167"/>
          </a:xfrm>
          <a:custGeom xmlns:a="http://schemas.openxmlformats.org/drawingml/2006/main">
            <a:avLst/>
            <a:gdLst/>
            <a:ahLst/>
            <a:cxnLst>
              <a:cxn ang="0">
                <a:pos x="61" y="72"/>
              </a:cxn>
              <a:cxn ang="0">
                <a:pos x="43" y="54"/>
              </a:cxn>
              <a:cxn ang="0">
                <a:pos x="57" y="36"/>
              </a:cxn>
              <a:cxn ang="0">
                <a:pos x="60" y="28"/>
              </a:cxn>
              <a:cxn ang="0">
                <a:pos x="60" y="23"/>
              </a:cxn>
              <a:cxn ang="0">
                <a:pos x="57" y="10"/>
              </a:cxn>
              <a:cxn ang="0">
                <a:pos x="54" y="5"/>
              </a:cxn>
              <a:cxn ang="0">
                <a:pos x="48" y="4"/>
              </a:cxn>
              <a:cxn ang="0">
                <a:pos x="46" y="2"/>
              </a:cxn>
              <a:cxn ang="0">
                <a:pos x="37" y="1"/>
              </a:cxn>
              <a:cxn ang="0">
                <a:pos x="30" y="3"/>
              </a:cxn>
              <a:cxn ang="0">
                <a:pos x="21" y="10"/>
              </a:cxn>
              <a:cxn ang="0">
                <a:pos x="16" y="17"/>
              </a:cxn>
              <a:cxn ang="0">
                <a:pos x="17" y="17"/>
              </a:cxn>
              <a:cxn ang="0">
                <a:pos x="16" y="28"/>
              </a:cxn>
              <a:cxn ang="0">
                <a:pos x="23" y="46"/>
              </a:cxn>
              <a:cxn ang="0">
                <a:pos x="0" y="70"/>
              </a:cxn>
              <a:cxn ang="0">
                <a:pos x="9" y="108"/>
              </a:cxn>
              <a:cxn ang="0">
                <a:pos x="30" y="147"/>
              </a:cxn>
              <a:cxn ang="0">
                <a:pos x="32" y="202"/>
              </a:cxn>
              <a:cxn ang="0">
                <a:pos x="59" y="25"/>
              </a:cxn>
              <a:cxn ang="0">
                <a:pos x="59" y="23"/>
              </a:cxn>
              <a:cxn ang="0">
                <a:pos x="58" y="28"/>
              </a:cxn>
              <a:cxn ang="0">
                <a:pos x="58" y="27"/>
              </a:cxn>
              <a:cxn ang="0">
                <a:pos x="59" y="27"/>
              </a:cxn>
              <a:cxn ang="0">
                <a:pos x="60" y="24"/>
              </a:cxn>
              <a:cxn ang="0">
                <a:pos x="59" y="22"/>
              </a:cxn>
              <a:cxn ang="0">
                <a:pos x="59" y="15"/>
              </a:cxn>
              <a:cxn ang="0">
                <a:pos x="56" y="11"/>
              </a:cxn>
              <a:cxn ang="0">
                <a:pos x="57" y="11"/>
              </a:cxn>
              <a:cxn ang="0">
                <a:pos x="55" y="10"/>
              </a:cxn>
              <a:cxn ang="0">
                <a:pos x="56" y="10"/>
              </a:cxn>
              <a:cxn ang="0">
                <a:pos x="54" y="8"/>
              </a:cxn>
              <a:cxn ang="0">
                <a:pos x="53" y="6"/>
              </a:cxn>
              <a:cxn ang="0">
                <a:pos x="50" y="5"/>
              </a:cxn>
              <a:cxn ang="0">
                <a:pos x="57" y="31"/>
              </a:cxn>
              <a:cxn ang="0">
                <a:pos x="57" y="33"/>
              </a:cxn>
              <a:cxn ang="0">
                <a:pos x="58" y="28"/>
              </a:cxn>
              <a:cxn ang="0">
                <a:pos x="59" y="31"/>
              </a:cxn>
              <a:cxn ang="0">
                <a:pos x="60" y="28"/>
              </a:cxn>
              <a:cxn ang="0">
                <a:pos x="60" y="27"/>
              </a:cxn>
              <a:cxn ang="0">
                <a:pos x="59" y="16"/>
              </a:cxn>
              <a:cxn ang="0">
                <a:pos x="59" y="12"/>
              </a:cxn>
              <a:cxn ang="0">
                <a:pos x="59" y="12"/>
              </a:cxn>
              <a:cxn ang="0">
                <a:pos x="54" y="7"/>
              </a:cxn>
              <a:cxn ang="0">
                <a:pos x="52" y="6"/>
              </a:cxn>
              <a:cxn ang="0">
                <a:pos x="42" y="2"/>
              </a:cxn>
              <a:cxn ang="0">
                <a:pos x="42" y="2"/>
              </a:cxn>
              <a:cxn ang="0">
                <a:pos x="37" y="1"/>
              </a:cxn>
              <a:cxn ang="0">
                <a:pos x="35" y="2"/>
              </a:cxn>
              <a:cxn ang="0">
                <a:pos x="32" y="2"/>
              </a:cxn>
              <a:cxn ang="0">
                <a:pos x="26" y="6"/>
              </a:cxn>
              <a:cxn ang="0">
                <a:pos x="19" y="13"/>
              </a:cxn>
              <a:cxn ang="0">
                <a:pos x="17" y="16"/>
              </a:cxn>
              <a:cxn ang="0">
                <a:pos x="17" y="16"/>
              </a:cxn>
              <a:cxn ang="0">
                <a:pos x="16" y="22"/>
              </a:cxn>
              <a:cxn ang="0">
                <a:pos x="21" y="10"/>
              </a:cxn>
              <a:cxn ang="0">
                <a:pos x="41" y="3"/>
              </a:cxn>
            </a:cxnLst>
            <a:rect l="0" t="0" r="r" b="b"/>
            <a:pathLst>
              <a:path w="69" h="212">
                <a:moveTo>
                  <a:pt x="54" y="167"/>
                </a:moveTo>
                <a:cubicBezTo>
                  <a:pt x="53" y="162"/>
                  <a:pt x="60" y="131"/>
                  <a:pt x="60" y="126"/>
                </a:cubicBezTo>
                <a:cubicBezTo>
                  <a:pt x="60" y="120"/>
                  <a:pt x="62" y="97"/>
                  <a:pt x="62" y="92"/>
                </a:cubicBezTo>
                <a:cubicBezTo>
                  <a:pt x="62" y="87"/>
                  <a:pt x="59" y="74"/>
                  <a:pt x="61" y="72"/>
                </a:cubicBezTo>
                <a:cubicBezTo>
                  <a:pt x="62" y="69"/>
                  <a:pt x="69" y="56"/>
                  <a:pt x="64" y="54"/>
                </a:cubicBezTo>
                <a:cubicBezTo>
                  <a:pt x="59" y="53"/>
                  <a:pt x="51" y="61"/>
                  <a:pt x="50" y="62"/>
                </a:cubicBezTo>
                <a:cubicBezTo>
                  <a:pt x="49" y="62"/>
                  <a:pt x="48" y="61"/>
                  <a:pt x="47" y="60"/>
                </a:cubicBezTo>
                <a:cubicBezTo>
                  <a:pt x="47" y="59"/>
                  <a:pt x="44" y="54"/>
                  <a:pt x="43" y="54"/>
                </a:cubicBezTo>
                <a:cubicBezTo>
                  <a:pt x="43" y="54"/>
                  <a:pt x="44" y="53"/>
                  <a:pt x="44" y="52"/>
                </a:cubicBezTo>
                <a:cubicBezTo>
                  <a:pt x="46" y="52"/>
                  <a:pt x="51" y="48"/>
                  <a:pt x="51" y="46"/>
                </a:cubicBezTo>
                <a:cubicBezTo>
                  <a:pt x="53" y="46"/>
                  <a:pt x="53" y="44"/>
                  <a:pt x="54" y="43"/>
                </a:cubicBezTo>
                <a:cubicBezTo>
                  <a:pt x="54" y="42"/>
                  <a:pt x="57" y="38"/>
                  <a:pt x="57" y="36"/>
                </a:cubicBezTo>
                <a:cubicBezTo>
                  <a:pt x="57" y="35"/>
                  <a:pt x="57" y="34"/>
                  <a:pt x="57" y="34"/>
                </a:cubicBezTo>
                <a:cubicBezTo>
                  <a:pt x="58" y="33"/>
                  <a:pt x="58" y="33"/>
                  <a:pt x="58" y="32"/>
                </a:cubicBezTo>
                <a:cubicBezTo>
                  <a:pt x="58" y="32"/>
                  <a:pt x="58" y="33"/>
                  <a:pt x="58" y="33"/>
                </a:cubicBezTo>
                <a:cubicBezTo>
                  <a:pt x="59" y="32"/>
                  <a:pt x="60" y="30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7"/>
                  <a:pt x="61" y="25"/>
                  <a:pt x="60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4"/>
                  <a:pt x="60" y="23"/>
                  <a:pt x="60" y="23"/>
                </a:cubicBezTo>
                <a:cubicBezTo>
                  <a:pt x="61" y="22"/>
                  <a:pt x="61" y="21"/>
                  <a:pt x="61" y="20"/>
                </a:cubicBezTo>
                <a:cubicBezTo>
                  <a:pt x="61" y="18"/>
                  <a:pt x="61" y="16"/>
                  <a:pt x="60" y="14"/>
                </a:cubicBezTo>
                <a:cubicBezTo>
                  <a:pt x="60" y="13"/>
                  <a:pt x="60" y="13"/>
                  <a:pt x="60" y="12"/>
                </a:cubicBezTo>
                <a:cubicBezTo>
                  <a:pt x="59" y="11"/>
                  <a:pt x="58" y="10"/>
                  <a:pt x="57" y="10"/>
                </a:cubicBezTo>
                <a:cubicBezTo>
                  <a:pt x="57" y="9"/>
                  <a:pt x="56" y="7"/>
                  <a:pt x="55" y="7"/>
                </a:cubicBezTo>
                <a:cubicBezTo>
                  <a:pt x="54" y="6"/>
                  <a:pt x="54" y="6"/>
                  <a:pt x="53" y="6"/>
                </a:cubicBezTo>
                <a:cubicBezTo>
                  <a:pt x="53" y="5"/>
                  <a:pt x="52" y="5"/>
                  <a:pt x="51" y="5"/>
                </a:cubicBezTo>
                <a:cubicBezTo>
                  <a:pt x="52" y="5"/>
                  <a:pt x="53" y="4"/>
                  <a:pt x="54" y="5"/>
                </a:cubicBezTo>
                <a:cubicBezTo>
                  <a:pt x="53" y="4"/>
                  <a:pt x="52" y="5"/>
                  <a:pt x="51" y="5"/>
                </a:cubicBezTo>
                <a:cubicBezTo>
                  <a:pt x="50" y="5"/>
                  <a:pt x="49" y="5"/>
                  <a:pt x="48" y="5"/>
                </a:cubicBezTo>
                <a:cubicBezTo>
                  <a:pt x="48" y="5"/>
                  <a:pt x="48" y="5"/>
                  <a:pt x="47" y="5"/>
                </a:cubicBezTo>
                <a:cubicBezTo>
                  <a:pt x="48" y="5"/>
                  <a:pt x="48" y="4"/>
                  <a:pt x="48" y="4"/>
                </a:cubicBezTo>
                <a:cubicBezTo>
                  <a:pt x="49" y="4"/>
                  <a:pt x="50" y="4"/>
                  <a:pt x="51" y="4"/>
                </a:cubicBezTo>
                <a:cubicBezTo>
                  <a:pt x="50" y="3"/>
                  <a:pt x="49" y="4"/>
                  <a:pt x="48" y="4"/>
                </a:cubicBezTo>
                <a:cubicBezTo>
                  <a:pt x="48" y="4"/>
                  <a:pt x="47" y="4"/>
                  <a:pt x="47" y="4"/>
                </a:cubicBezTo>
                <a:cubicBezTo>
                  <a:pt x="47" y="3"/>
                  <a:pt x="46" y="3"/>
                  <a:pt x="46" y="2"/>
                </a:cubicBezTo>
                <a:cubicBezTo>
                  <a:pt x="46" y="3"/>
                  <a:pt x="47" y="3"/>
                  <a:pt x="47" y="4"/>
                </a:cubicBezTo>
                <a:cubicBezTo>
                  <a:pt x="46" y="3"/>
                  <a:pt x="44" y="2"/>
                  <a:pt x="42" y="1"/>
                </a:cubicBezTo>
                <a:cubicBezTo>
                  <a:pt x="42" y="1"/>
                  <a:pt x="41" y="1"/>
                  <a:pt x="41" y="1"/>
                </a:cubicBezTo>
                <a:cubicBezTo>
                  <a:pt x="40" y="1"/>
                  <a:pt x="38" y="0"/>
                  <a:pt x="37" y="1"/>
                </a:cubicBezTo>
                <a:cubicBezTo>
                  <a:pt x="37" y="1"/>
                  <a:pt x="36" y="1"/>
                  <a:pt x="36" y="1"/>
                </a:cubicBezTo>
                <a:cubicBezTo>
                  <a:pt x="35" y="1"/>
                  <a:pt x="33" y="1"/>
                  <a:pt x="32" y="2"/>
                </a:cubicBezTo>
                <a:cubicBezTo>
                  <a:pt x="31" y="2"/>
                  <a:pt x="31" y="2"/>
                  <a:pt x="31" y="3"/>
                </a:cubicBezTo>
                <a:cubicBezTo>
                  <a:pt x="31" y="3"/>
                  <a:pt x="30" y="3"/>
                  <a:pt x="30" y="3"/>
                </a:cubicBezTo>
                <a:cubicBezTo>
                  <a:pt x="28" y="3"/>
                  <a:pt x="27" y="4"/>
                  <a:pt x="26" y="5"/>
                </a:cubicBezTo>
                <a:cubicBezTo>
                  <a:pt x="26" y="5"/>
                  <a:pt x="25" y="5"/>
                  <a:pt x="25" y="6"/>
                </a:cubicBezTo>
                <a:cubicBezTo>
                  <a:pt x="24" y="6"/>
                  <a:pt x="23" y="7"/>
                  <a:pt x="22" y="8"/>
                </a:cubicBezTo>
                <a:cubicBezTo>
                  <a:pt x="21" y="9"/>
                  <a:pt x="21" y="9"/>
                  <a:pt x="21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9" y="12"/>
                  <a:pt x="18" y="13"/>
                  <a:pt x="18" y="14"/>
                </a:cubicBezTo>
                <a:cubicBezTo>
                  <a:pt x="18" y="15"/>
                  <a:pt x="17" y="15"/>
                  <a:pt x="17" y="16"/>
                </a:cubicBezTo>
                <a:cubicBezTo>
                  <a:pt x="17" y="16"/>
                  <a:pt x="17" y="16"/>
                  <a:pt x="16" y="17"/>
                </a:cubicBezTo>
                <a:cubicBezTo>
                  <a:pt x="16" y="18"/>
                  <a:pt x="15" y="18"/>
                  <a:pt x="15" y="19"/>
                </a:cubicBezTo>
                <a:cubicBezTo>
                  <a:pt x="16" y="18"/>
                  <a:pt x="16" y="18"/>
                  <a:pt x="17" y="17"/>
                </a:cubicBezTo>
                <a:cubicBezTo>
                  <a:pt x="17" y="17"/>
                  <a:pt x="17" y="17"/>
                  <a:pt x="17" y="16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8"/>
                  <a:pt x="17" y="18"/>
                  <a:pt x="17" y="18"/>
                </a:cubicBezTo>
                <a:cubicBezTo>
                  <a:pt x="16" y="19"/>
                  <a:pt x="16" y="21"/>
                  <a:pt x="16" y="22"/>
                </a:cubicBezTo>
                <a:cubicBezTo>
                  <a:pt x="16" y="24"/>
                  <a:pt x="16" y="25"/>
                  <a:pt x="16" y="26"/>
                </a:cubicBezTo>
                <a:cubicBezTo>
                  <a:pt x="16" y="27"/>
                  <a:pt x="16" y="27"/>
                  <a:pt x="16" y="28"/>
                </a:cubicBezTo>
                <a:cubicBezTo>
                  <a:pt x="15" y="27"/>
                  <a:pt x="15" y="33"/>
                  <a:pt x="15" y="34"/>
                </a:cubicBezTo>
                <a:cubicBezTo>
                  <a:pt x="15" y="36"/>
                  <a:pt x="16" y="41"/>
                  <a:pt x="17" y="42"/>
                </a:cubicBezTo>
                <a:cubicBezTo>
                  <a:pt x="19" y="43"/>
                  <a:pt x="21" y="42"/>
                  <a:pt x="21" y="42"/>
                </a:cubicBezTo>
                <a:cubicBezTo>
                  <a:pt x="22" y="44"/>
                  <a:pt x="23" y="45"/>
                  <a:pt x="23" y="46"/>
                </a:cubicBezTo>
                <a:cubicBezTo>
                  <a:pt x="23" y="47"/>
                  <a:pt x="23" y="50"/>
                  <a:pt x="20" y="50"/>
                </a:cubicBezTo>
                <a:cubicBezTo>
                  <a:pt x="18" y="49"/>
                  <a:pt x="16" y="49"/>
                  <a:pt x="14" y="51"/>
                </a:cubicBezTo>
                <a:cubicBezTo>
                  <a:pt x="12" y="52"/>
                  <a:pt x="8" y="56"/>
                  <a:pt x="6" y="59"/>
                </a:cubicBezTo>
                <a:cubicBezTo>
                  <a:pt x="5" y="61"/>
                  <a:pt x="0" y="68"/>
                  <a:pt x="0" y="70"/>
                </a:cubicBezTo>
                <a:cubicBezTo>
                  <a:pt x="0" y="73"/>
                  <a:pt x="2" y="76"/>
                  <a:pt x="2" y="80"/>
                </a:cubicBezTo>
                <a:cubicBezTo>
                  <a:pt x="2" y="84"/>
                  <a:pt x="5" y="93"/>
                  <a:pt x="5" y="96"/>
                </a:cubicBezTo>
                <a:cubicBezTo>
                  <a:pt x="5" y="98"/>
                  <a:pt x="7" y="103"/>
                  <a:pt x="7" y="104"/>
                </a:cubicBezTo>
                <a:cubicBezTo>
                  <a:pt x="8" y="105"/>
                  <a:pt x="10" y="107"/>
                  <a:pt x="9" y="108"/>
                </a:cubicBezTo>
                <a:cubicBezTo>
                  <a:pt x="9" y="110"/>
                  <a:pt x="9" y="115"/>
                  <a:pt x="10" y="116"/>
                </a:cubicBezTo>
                <a:cubicBezTo>
                  <a:pt x="11" y="118"/>
                  <a:pt x="14" y="124"/>
                  <a:pt x="15" y="126"/>
                </a:cubicBezTo>
                <a:cubicBezTo>
                  <a:pt x="16" y="127"/>
                  <a:pt x="30" y="136"/>
                  <a:pt x="30" y="138"/>
                </a:cubicBezTo>
                <a:cubicBezTo>
                  <a:pt x="30" y="141"/>
                  <a:pt x="29" y="145"/>
                  <a:pt x="30" y="147"/>
                </a:cubicBezTo>
                <a:cubicBezTo>
                  <a:pt x="31" y="149"/>
                  <a:pt x="31" y="151"/>
                  <a:pt x="31" y="153"/>
                </a:cubicBezTo>
                <a:cubicBezTo>
                  <a:pt x="31" y="155"/>
                  <a:pt x="32" y="157"/>
                  <a:pt x="34" y="157"/>
                </a:cubicBezTo>
                <a:cubicBezTo>
                  <a:pt x="31" y="162"/>
                  <a:pt x="33" y="174"/>
                  <a:pt x="33" y="179"/>
                </a:cubicBezTo>
                <a:cubicBezTo>
                  <a:pt x="33" y="184"/>
                  <a:pt x="31" y="200"/>
                  <a:pt x="32" y="202"/>
                </a:cubicBezTo>
                <a:cubicBezTo>
                  <a:pt x="32" y="205"/>
                  <a:pt x="34" y="212"/>
                  <a:pt x="45" y="210"/>
                </a:cubicBezTo>
                <a:cubicBezTo>
                  <a:pt x="55" y="208"/>
                  <a:pt x="66" y="207"/>
                  <a:pt x="66" y="201"/>
                </a:cubicBezTo>
                <a:cubicBezTo>
                  <a:pt x="66" y="195"/>
                  <a:pt x="55" y="173"/>
                  <a:pt x="54" y="167"/>
                </a:cubicBezTo>
                <a:close/>
                <a:moveTo>
                  <a:pt x="59" y="25"/>
                </a:move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5"/>
                  <a:pt x="59" y="25"/>
                </a:cubicBezTo>
                <a:close/>
                <a:moveTo>
                  <a:pt x="59" y="23"/>
                </a:moveTo>
                <a:cubicBezTo>
                  <a:pt x="60" y="23"/>
                  <a:pt x="60" y="24"/>
                  <a:pt x="60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4"/>
                  <a:pt x="59" y="23"/>
                  <a:pt x="59" y="23"/>
                </a:cubicBezTo>
                <a:close/>
                <a:moveTo>
                  <a:pt x="58" y="28"/>
                </a:move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lose/>
                <a:moveTo>
                  <a:pt x="58" y="27"/>
                </a:moveTo>
                <a:cubicBezTo>
                  <a:pt x="59" y="26"/>
                  <a:pt x="59" y="26"/>
                  <a:pt x="59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6"/>
                  <a:pt x="59" y="26"/>
                </a:cubicBez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8" y="27"/>
                </a:cubicBezTo>
                <a:close/>
                <a:moveTo>
                  <a:pt x="60" y="24"/>
                </a:moveTo>
                <a:cubicBezTo>
                  <a:pt x="60" y="24"/>
                  <a:pt x="60" y="24"/>
                  <a:pt x="60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5"/>
                  <a:pt x="60" y="24"/>
                  <a:pt x="60" y="24"/>
                </a:cubicBezTo>
                <a:close/>
                <a:moveTo>
                  <a:pt x="60" y="23"/>
                </a:moveTo>
                <a:cubicBezTo>
                  <a:pt x="60" y="23"/>
                  <a:pt x="60" y="22"/>
                  <a:pt x="59" y="22"/>
                </a:cubicBezTo>
                <a:cubicBezTo>
                  <a:pt x="59" y="21"/>
                  <a:pt x="60" y="21"/>
                  <a:pt x="59" y="21"/>
                </a:cubicBezTo>
                <a:cubicBezTo>
                  <a:pt x="60" y="21"/>
                  <a:pt x="60" y="22"/>
                  <a:pt x="60" y="23"/>
                </a:cubicBezTo>
                <a:close/>
                <a:moveTo>
                  <a:pt x="57" y="12"/>
                </a:moveTo>
                <a:cubicBezTo>
                  <a:pt x="58" y="13"/>
                  <a:pt x="59" y="14"/>
                  <a:pt x="59" y="15"/>
                </a:cubicBezTo>
                <a:cubicBezTo>
                  <a:pt x="59" y="15"/>
                  <a:pt x="59" y="15"/>
                  <a:pt x="59" y="16"/>
                </a:cubicBezTo>
                <a:cubicBezTo>
                  <a:pt x="58" y="15"/>
                  <a:pt x="58" y="13"/>
                  <a:pt x="57" y="12"/>
                </a:cubicBezTo>
                <a:close/>
                <a:moveTo>
                  <a:pt x="56" y="11"/>
                </a:move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lose/>
                <a:moveTo>
                  <a:pt x="57" y="11"/>
                </a:move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1"/>
                </a:cubicBezTo>
                <a:close/>
                <a:moveTo>
                  <a:pt x="55" y="10"/>
                </a:moveTo>
                <a:cubicBezTo>
                  <a:pt x="55" y="10"/>
                  <a:pt x="55" y="9"/>
                  <a:pt x="55" y="9"/>
                </a:cubicBezTo>
                <a:cubicBezTo>
                  <a:pt x="55" y="9"/>
                  <a:pt x="54" y="8"/>
                  <a:pt x="54" y="8"/>
                </a:cubicBezTo>
                <a:cubicBezTo>
                  <a:pt x="55" y="8"/>
                  <a:pt x="56" y="9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5" y="10"/>
                </a:cubicBezTo>
                <a:close/>
                <a:moveTo>
                  <a:pt x="54" y="9"/>
                </a:moveTo>
                <a:cubicBezTo>
                  <a:pt x="54" y="8"/>
                  <a:pt x="53" y="7"/>
                  <a:pt x="52" y="7"/>
                </a:cubicBezTo>
                <a:cubicBezTo>
                  <a:pt x="53" y="7"/>
                  <a:pt x="53" y="7"/>
                  <a:pt x="54" y="8"/>
                </a:cubicBezTo>
                <a:cubicBezTo>
                  <a:pt x="54" y="8"/>
                  <a:pt x="54" y="8"/>
                  <a:pt x="54" y="9"/>
                </a:cubicBezTo>
                <a:close/>
                <a:moveTo>
                  <a:pt x="53" y="6"/>
                </a:move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lose/>
                <a:moveTo>
                  <a:pt x="50" y="6"/>
                </a:moveTo>
                <a:cubicBezTo>
                  <a:pt x="50" y="6"/>
                  <a:pt x="49" y="6"/>
                  <a:pt x="49" y="6"/>
                </a:cubicBezTo>
                <a:cubicBezTo>
                  <a:pt x="50" y="6"/>
                  <a:pt x="50" y="6"/>
                  <a:pt x="50" y="5"/>
                </a:cubicBezTo>
                <a:cubicBezTo>
                  <a:pt x="50" y="6"/>
                  <a:pt x="50" y="6"/>
                  <a:pt x="50" y="6"/>
                </a:cubicBezTo>
                <a:close/>
                <a:moveTo>
                  <a:pt x="56" y="32"/>
                </a:moveTo>
                <a:cubicBezTo>
                  <a:pt x="57" y="32"/>
                  <a:pt x="57" y="31"/>
                  <a:pt x="57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32"/>
                  <a:pt x="57" y="32"/>
                  <a:pt x="57" y="33"/>
                </a:cubicBezTo>
                <a:cubicBezTo>
                  <a:pt x="57" y="33"/>
                  <a:pt x="57" y="33"/>
                  <a:pt x="56" y="32"/>
                </a:cubicBezTo>
                <a:close/>
                <a:moveTo>
                  <a:pt x="57" y="34"/>
                </a:moveTo>
                <a:cubicBezTo>
                  <a:pt x="57" y="33"/>
                  <a:pt x="57" y="33"/>
                  <a:pt x="57" y="33"/>
                </a:cubicBezTo>
                <a:cubicBezTo>
                  <a:pt x="57" y="32"/>
                  <a:pt x="58" y="32"/>
                  <a:pt x="58" y="31"/>
                </a:cubicBezTo>
                <a:cubicBezTo>
                  <a:pt x="58" y="30"/>
                  <a:pt x="57" y="30"/>
                  <a:pt x="57" y="30"/>
                </a:cubicBezTo>
                <a:cubicBezTo>
                  <a:pt x="58" y="29"/>
                  <a:pt x="58" y="29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9" y="29"/>
                  <a:pt x="59" y="29"/>
                  <a:pt x="59" y="30"/>
                </a:cubicBezTo>
                <a:cubicBezTo>
                  <a:pt x="59" y="31"/>
                  <a:pt x="58" y="33"/>
                  <a:pt x="57" y="34"/>
                </a:cubicBezTo>
                <a:close/>
                <a:moveTo>
                  <a:pt x="60" y="28"/>
                </a:moveTo>
                <a:cubicBezTo>
                  <a:pt x="59" y="29"/>
                  <a:pt x="59" y="30"/>
                  <a:pt x="59" y="31"/>
                </a:cubicBezTo>
                <a:cubicBezTo>
                  <a:pt x="59" y="31"/>
                  <a:pt x="59" y="30"/>
                  <a:pt x="59" y="30"/>
                </a:cubicBezTo>
                <a:cubicBezTo>
                  <a:pt x="59" y="29"/>
                  <a:pt x="59" y="28"/>
                  <a:pt x="59" y="28"/>
                </a:cubicBezTo>
                <a:cubicBezTo>
                  <a:pt x="59" y="27"/>
                  <a:pt x="59" y="27"/>
                  <a:pt x="60" y="26"/>
                </a:cubicBezTo>
                <a:cubicBezTo>
                  <a:pt x="60" y="27"/>
                  <a:pt x="60" y="28"/>
                  <a:pt x="60" y="28"/>
                </a:cubicBezTo>
                <a:close/>
                <a:moveTo>
                  <a:pt x="60" y="27"/>
                </a:moveTo>
                <a:cubicBezTo>
                  <a:pt x="60" y="27"/>
                  <a:pt x="60" y="26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6"/>
                  <a:pt x="60" y="27"/>
                  <a:pt x="60" y="27"/>
                </a:cubicBezTo>
                <a:close/>
                <a:moveTo>
                  <a:pt x="61" y="20"/>
                </a:moveTo>
                <a:cubicBezTo>
                  <a:pt x="61" y="21"/>
                  <a:pt x="61" y="21"/>
                  <a:pt x="60" y="22"/>
                </a:cubicBezTo>
                <a:cubicBezTo>
                  <a:pt x="60" y="21"/>
                  <a:pt x="60" y="20"/>
                  <a:pt x="59" y="18"/>
                </a:cubicBezTo>
                <a:cubicBezTo>
                  <a:pt x="59" y="18"/>
                  <a:pt x="59" y="17"/>
                  <a:pt x="59" y="16"/>
                </a:cubicBezTo>
                <a:cubicBezTo>
                  <a:pt x="59" y="16"/>
                  <a:pt x="59" y="16"/>
                  <a:pt x="59" y="16"/>
                </a:cubicBezTo>
                <a:cubicBezTo>
                  <a:pt x="59" y="16"/>
                  <a:pt x="59" y="15"/>
                  <a:pt x="59" y="15"/>
                </a:cubicBezTo>
                <a:cubicBezTo>
                  <a:pt x="60" y="16"/>
                  <a:pt x="61" y="18"/>
                  <a:pt x="61" y="20"/>
                </a:cubicBezTo>
                <a:close/>
                <a:moveTo>
                  <a:pt x="59" y="12"/>
                </a:moveTo>
                <a:cubicBezTo>
                  <a:pt x="59" y="13"/>
                  <a:pt x="59" y="13"/>
                  <a:pt x="59" y="13"/>
                </a:cubicBezTo>
                <a:cubicBezTo>
                  <a:pt x="59" y="12"/>
                  <a:pt x="58" y="12"/>
                  <a:pt x="57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8" y="11"/>
                  <a:pt x="59" y="11"/>
                  <a:pt x="59" y="12"/>
                </a:cubicBezTo>
                <a:close/>
                <a:moveTo>
                  <a:pt x="57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8"/>
                  <a:pt x="55" y="7"/>
                  <a:pt x="54" y="7"/>
                </a:cubicBezTo>
                <a:cubicBezTo>
                  <a:pt x="54" y="7"/>
                  <a:pt x="54" y="7"/>
                  <a:pt x="53" y="6"/>
                </a:cubicBezTo>
                <a:cubicBezTo>
                  <a:pt x="54" y="7"/>
                  <a:pt x="54" y="7"/>
                  <a:pt x="54" y="7"/>
                </a:cubicBezTo>
                <a:cubicBezTo>
                  <a:pt x="56" y="7"/>
                  <a:pt x="56" y="9"/>
                  <a:pt x="57" y="10"/>
                </a:cubicBezTo>
                <a:close/>
                <a:moveTo>
                  <a:pt x="52" y="6"/>
                </a:moveTo>
                <a:cubicBezTo>
                  <a:pt x="51" y="6"/>
                  <a:pt x="51" y="6"/>
                  <a:pt x="50" y="6"/>
                </a:cubicBezTo>
                <a:cubicBezTo>
                  <a:pt x="50" y="6"/>
                  <a:pt x="51" y="5"/>
                  <a:pt x="51" y="5"/>
                </a:cubicBezTo>
                <a:cubicBezTo>
                  <a:pt x="51" y="5"/>
                  <a:pt x="51" y="6"/>
                  <a:pt x="52" y="6"/>
                </a:cubicBezTo>
                <a:close/>
                <a:moveTo>
                  <a:pt x="42" y="2"/>
                </a:moveTo>
                <a:cubicBezTo>
                  <a:pt x="44" y="2"/>
                  <a:pt x="45" y="3"/>
                  <a:pt x="46" y="4"/>
                </a:cubicBezTo>
                <a:cubicBezTo>
                  <a:pt x="45" y="4"/>
                  <a:pt x="44" y="4"/>
                  <a:pt x="43" y="3"/>
                </a:cubicBezTo>
                <a:cubicBezTo>
                  <a:pt x="43" y="3"/>
                  <a:pt x="42" y="2"/>
                  <a:pt x="41" y="2"/>
                </a:cubicBezTo>
                <a:cubicBezTo>
                  <a:pt x="42" y="2"/>
                  <a:pt x="42" y="2"/>
                  <a:pt x="42" y="2"/>
                </a:cubicBezTo>
                <a:close/>
                <a:moveTo>
                  <a:pt x="37" y="1"/>
                </a:moveTo>
                <a:cubicBezTo>
                  <a:pt x="38" y="1"/>
                  <a:pt x="39" y="1"/>
                  <a:pt x="40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38" y="2"/>
                  <a:pt x="37" y="1"/>
                  <a:pt x="37" y="1"/>
                </a:cubicBezTo>
                <a:cubicBezTo>
                  <a:pt x="37" y="1"/>
                  <a:pt x="37" y="1"/>
                  <a:pt x="37" y="1"/>
                </a:cubicBezTo>
                <a:close/>
                <a:moveTo>
                  <a:pt x="36" y="2"/>
                </a:moveTo>
                <a:cubicBezTo>
                  <a:pt x="35" y="2"/>
                  <a:pt x="35" y="2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5" y="2"/>
                  <a:pt x="36" y="2"/>
                  <a:pt x="36" y="2"/>
                </a:cubicBezTo>
                <a:close/>
                <a:moveTo>
                  <a:pt x="35" y="2"/>
                </a:moveTo>
                <a:cubicBezTo>
                  <a:pt x="35" y="2"/>
                  <a:pt x="35" y="2"/>
                  <a:pt x="35" y="2"/>
                </a:cubicBezTo>
                <a:cubicBezTo>
                  <a:pt x="34" y="2"/>
                  <a:pt x="33" y="2"/>
                  <a:pt x="32" y="2"/>
                </a:cubicBezTo>
                <a:cubicBezTo>
                  <a:pt x="33" y="2"/>
                  <a:pt x="34" y="2"/>
                  <a:pt x="35" y="2"/>
                </a:cubicBezTo>
                <a:close/>
                <a:moveTo>
                  <a:pt x="26" y="5"/>
                </a:moveTo>
                <a:cubicBezTo>
                  <a:pt x="27" y="5"/>
                  <a:pt x="27" y="4"/>
                  <a:pt x="28" y="4"/>
                </a:cubicBezTo>
                <a:cubicBezTo>
                  <a:pt x="27" y="5"/>
                  <a:pt x="26" y="5"/>
                  <a:pt x="26" y="6"/>
                </a:cubicBezTo>
                <a:cubicBezTo>
                  <a:pt x="26" y="6"/>
                  <a:pt x="25" y="6"/>
                  <a:pt x="25" y="6"/>
                </a:cubicBezTo>
                <a:cubicBezTo>
                  <a:pt x="26" y="5"/>
                  <a:pt x="26" y="5"/>
                  <a:pt x="26" y="5"/>
                </a:cubicBezTo>
                <a:close/>
                <a:moveTo>
                  <a:pt x="18" y="14"/>
                </a:moveTo>
                <a:cubicBezTo>
                  <a:pt x="18" y="14"/>
                  <a:pt x="18" y="14"/>
                  <a:pt x="19" y="13"/>
                </a:cubicBezTo>
                <a:cubicBezTo>
                  <a:pt x="18" y="14"/>
                  <a:pt x="18" y="15"/>
                  <a:pt x="18" y="15"/>
                </a:cubicBezTo>
                <a:cubicBezTo>
                  <a:pt x="18" y="15"/>
                  <a:pt x="18" y="15"/>
                  <a:pt x="17" y="16"/>
                </a:cubicBezTo>
                <a:cubicBezTo>
                  <a:pt x="18" y="15"/>
                  <a:pt x="18" y="15"/>
                  <a:pt x="18" y="14"/>
                </a:cubicBezTo>
                <a:close/>
                <a:moveTo>
                  <a:pt x="17" y="16"/>
                </a:moveTo>
                <a:cubicBezTo>
                  <a:pt x="17" y="16"/>
                  <a:pt x="17" y="16"/>
                  <a:pt x="18" y="16"/>
                </a:cubicBezTo>
                <a:cubicBezTo>
                  <a:pt x="18" y="16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6"/>
                </a:cubicBezTo>
                <a:close/>
                <a:moveTo>
                  <a:pt x="16" y="22"/>
                </a:moveTo>
                <a:cubicBezTo>
                  <a:pt x="16" y="22"/>
                  <a:pt x="16" y="21"/>
                  <a:pt x="17" y="20"/>
                </a:cubicBezTo>
                <a:cubicBezTo>
                  <a:pt x="16" y="23"/>
                  <a:pt x="16" y="25"/>
                  <a:pt x="16" y="26"/>
                </a:cubicBezTo>
                <a:cubicBezTo>
                  <a:pt x="16" y="25"/>
                  <a:pt x="16" y="24"/>
                  <a:pt x="16" y="22"/>
                </a:cubicBezTo>
                <a:close/>
                <a:moveTo>
                  <a:pt x="21" y="10"/>
                </a:moveTo>
                <a:cubicBezTo>
                  <a:pt x="21" y="9"/>
                  <a:pt x="22" y="9"/>
                  <a:pt x="22" y="8"/>
                </a:cubicBezTo>
                <a:cubicBezTo>
                  <a:pt x="22" y="8"/>
                  <a:pt x="23" y="7"/>
                  <a:pt x="24" y="7"/>
                </a:cubicBezTo>
                <a:cubicBezTo>
                  <a:pt x="23" y="8"/>
                  <a:pt x="22" y="9"/>
                  <a:pt x="21" y="10"/>
                </a:cubicBezTo>
                <a:close/>
                <a:moveTo>
                  <a:pt x="39" y="2"/>
                </a:moveTo>
                <a:cubicBezTo>
                  <a:pt x="39" y="2"/>
                  <a:pt x="39" y="2"/>
                  <a:pt x="39" y="2"/>
                </a:cubicBezTo>
                <a:cubicBezTo>
                  <a:pt x="39" y="2"/>
                  <a:pt x="40" y="2"/>
                  <a:pt x="40" y="2"/>
                </a:cubicBezTo>
                <a:cubicBezTo>
                  <a:pt x="40" y="2"/>
                  <a:pt x="41" y="2"/>
                  <a:pt x="41" y="3"/>
                </a:cubicBezTo>
                <a:cubicBezTo>
                  <a:pt x="40" y="2"/>
                  <a:pt x="40" y="2"/>
                  <a:pt x="39" y="2"/>
                </a:cubicBezTo>
                <a:close/>
              </a:path>
            </a:pathLst>
          </a:custGeom>
          <a:solidFill xmlns:a="http://schemas.openxmlformats.org/drawingml/2006/main">
            <a:srgbClr val="007D82"/>
          </a:solidFill>
          <a:ln xmlns:a="http://schemas.openxmlformats.org/drawingml/2006/main" w="9525">
            <a:noFill/>
            <a:round/>
            <a:headEnd/>
            <a:tailEnd/>
          </a:ln>
        </cdr:spPr>
        <cdr:txBody>
          <a:bodyPr xmlns:a="http://schemas.openxmlformats.org/drawingml/2006/main" vert="horz" wrap="square" lIns="91440" tIns="45720" rIns="91440" bIns="45720" numCol="1" anchor="t" anchorCtr="0" compatLnSpc="1">
            <a:prstTxWarp prst="textNoShape">
              <a:avLst/>
            </a:prstTxWarp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GB"/>
          </a:p>
        </cdr:txBody>
      </cdr:sp>
      <cdr:sp macro="" textlink="">
        <cdr:nvSpPr>
          <cdr:cNvPr id="8" name="Freeform 37"/>
          <cdr:cNvSpPr>
            <a:spLocks xmlns:a="http://schemas.openxmlformats.org/drawingml/2006/main" noEditPoints="1"/>
          </cdr:cNvSpPr>
        </cdr:nvSpPr>
        <cdr:spPr bwMode="auto">
          <a:xfrm xmlns:a="http://schemas.openxmlformats.org/drawingml/2006/main">
            <a:off x="1797633" y="5364704"/>
            <a:ext cx="117870" cy="389703"/>
          </a:xfrm>
          <a:custGeom xmlns:a="http://schemas.openxmlformats.org/drawingml/2006/main">
            <a:avLst/>
            <a:gdLst/>
            <a:ahLst/>
            <a:cxnLst>
              <a:cxn ang="0">
                <a:pos x="116" y="81"/>
              </a:cxn>
              <a:cxn ang="0">
                <a:pos x="124" y="38"/>
              </a:cxn>
              <a:cxn ang="0">
                <a:pos x="125" y="29"/>
              </a:cxn>
              <a:cxn ang="0">
                <a:pos x="125" y="23"/>
              </a:cxn>
              <a:cxn ang="0">
                <a:pos x="125" y="20"/>
              </a:cxn>
              <a:cxn ang="0">
                <a:pos x="126" y="17"/>
              </a:cxn>
              <a:cxn ang="0">
                <a:pos x="116" y="7"/>
              </a:cxn>
              <a:cxn ang="0">
                <a:pos x="114" y="7"/>
              </a:cxn>
              <a:cxn ang="0">
                <a:pos x="114" y="7"/>
              </a:cxn>
              <a:cxn ang="0">
                <a:pos x="113" y="5"/>
              </a:cxn>
              <a:cxn ang="0">
                <a:pos x="108" y="3"/>
              </a:cxn>
              <a:cxn ang="0">
                <a:pos x="107" y="3"/>
              </a:cxn>
              <a:cxn ang="0">
                <a:pos x="98" y="2"/>
              </a:cxn>
              <a:cxn ang="0">
                <a:pos x="73" y="22"/>
              </a:cxn>
              <a:cxn ang="0">
                <a:pos x="79" y="71"/>
              </a:cxn>
              <a:cxn ang="0">
                <a:pos x="36" y="109"/>
              </a:cxn>
              <a:cxn ang="0">
                <a:pos x="46" y="118"/>
              </a:cxn>
              <a:cxn ang="0">
                <a:pos x="35" y="130"/>
              </a:cxn>
              <a:cxn ang="0">
                <a:pos x="17" y="129"/>
              </a:cxn>
              <a:cxn ang="0">
                <a:pos x="23" y="145"/>
              </a:cxn>
              <a:cxn ang="0">
                <a:pos x="18" y="151"/>
              </a:cxn>
              <a:cxn ang="0">
                <a:pos x="38" y="177"/>
              </a:cxn>
              <a:cxn ang="0">
                <a:pos x="32" y="214"/>
              </a:cxn>
              <a:cxn ang="0">
                <a:pos x="36" y="247"/>
              </a:cxn>
              <a:cxn ang="0">
                <a:pos x="33" y="260"/>
              </a:cxn>
              <a:cxn ang="0">
                <a:pos x="18" y="252"/>
              </a:cxn>
              <a:cxn ang="0">
                <a:pos x="13" y="244"/>
              </a:cxn>
              <a:cxn ang="0">
                <a:pos x="11" y="322"/>
              </a:cxn>
              <a:cxn ang="0">
                <a:pos x="24" y="410"/>
              </a:cxn>
              <a:cxn ang="0">
                <a:pos x="25" y="472"/>
              </a:cxn>
              <a:cxn ang="0">
                <a:pos x="9" y="509"/>
              </a:cxn>
              <a:cxn ang="0">
                <a:pos x="63" y="490"/>
              </a:cxn>
              <a:cxn ang="0">
                <a:pos x="64" y="379"/>
              </a:cxn>
              <a:cxn ang="0">
                <a:pos x="78" y="361"/>
              </a:cxn>
              <a:cxn ang="0">
                <a:pos x="89" y="472"/>
              </a:cxn>
              <a:cxn ang="0">
                <a:pos x="96" y="515"/>
              </a:cxn>
              <a:cxn ang="0">
                <a:pos x="127" y="493"/>
              </a:cxn>
              <a:cxn ang="0">
                <a:pos x="123" y="406"/>
              </a:cxn>
              <a:cxn ang="0">
                <a:pos x="119" y="321"/>
              </a:cxn>
              <a:cxn ang="0">
                <a:pos x="124" y="257"/>
              </a:cxn>
              <a:cxn ang="0">
                <a:pos x="145" y="165"/>
              </a:cxn>
              <a:cxn ang="0">
                <a:pos x="124" y="17"/>
              </a:cxn>
              <a:cxn ang="0">
                <a:pos x="124" y="19"/>
              </a:cxn>
              <a:cxn ang="0">
                <a:pos x="124" y="17"/>
              </a:cxn>
              <a:cxn ang="0">
                <a:pos x="124" y="16"/>
              </a:cxn>
              <a:cxn ang="0">
                <a:pos x="123" y="14"/>
              </a:cxn>
              <a:cxn ang="0">
                <a:pos x="124" y="15"/>
              </a:cxn>
              <a:cxn ang="0">
                <a:pos x="124" y="14"/>
              </a:cxn>
              <a:cxn ang="0">
                <a:pos x="122" y="12"/>
              </a:cxn>
              <a:cxn ang="0">
                <a:pos x="121" y="9"/>
              </a:cxn>
              <a:cxn ang="0">
                <a:pos x="121" y="9"/>
              </a:cxn>
              <a:cxn ang="0">
                <a:pos x="74" y="20"/>
              </a:cxn>
              <a:cxn ang="0">
                <a:pos x="101" y="1"/>
              </a:cxn>
              <a:cxn ang="0">
                <a:pos x="101" y="1"/>
              </a:cxn>
              <a:cxn ang="0">
                <a:pos x="108" y="3"/>
              </a:cxn>
              <a:cxn ang="0">
                <a:pos x="113" y="6"/>
              </a:cxn>
            </a:cxnLst>
            <a:rect l="0" t="0" r="r" b="b"/>
            <a:pathLst>
              <a:path w="156" h="516">
                <a:moveTo>
                  <a:pt x="155" y="112"/>
                </a:moveTo>
                <a:cubicBezTo>
                  <a:pt x="153" y="105"/>
                  <a:pt x="148" y="94"/>
                  <a:pt x="145" y="91"/>
                </a:cubicBezTo>
                <a:cubicBezTo>
                  <a:pt x="142" y="88"/>
                  <a:pt x="138" y="88"/>
                  <a:pt x="134" y="87"/>
                </a:cubicBezTo>
                <a:cubicBezTo>
                  <a:pt x="131" y="87"/>
                  <a:pt x="125" y="86"/>
                  <a:pt x="123" y="83"/>
                </a:cubicBezTo>
                <a:cubicBezTo>
                  <a:pt x="121" y="80"/>
                  <a:pt x="120" y="78"/>
                  <a:pt x="116" y="81"/>
                </a:cubicBezTo>
                <a:cubicBezTo>
                  <a:pt x="114" y="77"/>
                  <a:pt x="114" y="71"/>
                  <a:pt x="114" y="69"/>
                </a:cubicBezTo>
                <a:cubicBezTo>
                  <a:pt x="115" y="66"/>
                  <a:pt x="118" y="61"/>
                  <a:pt x="118" y="58"/>
                </a:cubicBezTo>
                <a:cubicBezTo>
                  <a:pt x="121" y="58"/>
                  <a:pt x="124" y="56"/>
                  <a:pt x="124" y="53"/>
                </a:cubicBezTo>
                <a:cubicBezTo>
                  <a:pt x="125" y="50"/>
                  <a:pt x="125" y="48"/>
                  <a:pt x="125" y="46"/>
                </a:cubicBezTo>
                <a:cubicBezTo>
                  <a:pt x="126" y="44"/>
                  <a:pt x="127" y="37"/>
                  <a:pt x="124" y="38"/>
                </a:cubicBezTo>
                <a:cubicBezTo>
                  <a:pt x="124" y="36"/>
                  <a:pt x="125" y="33"/>
                  <a:pt x="125" y="30"/>
                </a:cubicBezTo>
                <a:cubicBezTo>
                  <a:pt x="125" y="31"/>
                  <a:pt x="125" y="31"/>
                  <a:pt x="125" y="31"/>
                </a:cubicBezTo>
                <a:cubicBezTo>
                  <a:pt x="125" y="32"/>
                  <a:pt x="125" y="33"/>
                  <a:pt x="124" y="34"/>
                </a:cubicBezTo>
                <a:cubicBezTo>
                  <a:pt x="125" y="33"/>
                  <a:pt x="125" y="32"/>
                  <a:pt x="125" y="31"/>
                </a:cubicBezTo>
                <a:cubicBezTo>
                  <a:pt x="126" y="31"/>
                  <a:pt x="125" y="30"/>
                  <a:pt x="125" y="29"/>
                </a:cubicBezTo>
                <a:cubicBezTo>
                  <a:pt x="125" y="27"/>
                  <a:pt x="125" y="25"/>
                  <a:pt x="125" y="24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6" y="25"/>
                  <a:pt x="126" y="26"/>
                  <a:pt x="126" y="28"/>
                </a:cubicBezTo>
                <a:cubicBezTo>
                  <a:pt x="126" y="27"/>
                  <a:pt x="126" y="25"/>
                  <a:pt x="126" y="24"/>
                </a:cubicBezTo>
                <a:cubicBezTo>
                  <a:pt x="126" y="24"/>
                  <a:pt x="125" y="23"/>
                  <a:pt x="125" y="23"/>
                </a:cubicBezTo>
                <a:cubicBezTo>
                  <a:pt x="125" y="23"/>
                  <a:pt x="125" y="22"/>
                  <a:pt x="125" y="22"/>
                </a:cubicBezTo>
                <a:cubicBezTo>
                  <a:pt x="125" y="21"/>
                  <a:pt x="125" y="20"/>
                  <a:pt x="124" y="19"/>
                </a:cubicBezTo>
                <a:cubicBezTo>
                  <a:pt x="124" y="20"/>
                  <a:pt x="125" y="20"/>
                  <a:pt x="125" y="20"/>
                </a:cubicBezTo>
                <a:cubicBezTo>
                  <a:pt x="125" y="20"/>
                  <a:pt x="125" y="20"/>
                  <a:pt x="125" y="20"/>
                </a:cubicBezTo>
                <a:cubicBezTo>
                  <a:pt x="125" y="20"/>
                  <a:pt x="125" y="20"/>
                  <a:pt x="125" y="20"/>
                </a:cubicBezTo>
                <a:cubicBezTo>
                  <a:pt x="125" y="20"/>
                  <a:pt x="126" y="21"/>
                  <a:pt x="126" y="22"/>
                </a:cubicBezTo>
                <a:cubicBezTo>
                  <a:pt x="126" y="21"/>
                  <a:pt x="126" y="20"/>
                  <a:pt x="125" y="19"/>
                </a:cubicBezTo>
                <a:cubicBezTo>
                  <a:pt x="125" y="19"/>
                  <a:pt x="125" y="18"/>
                  <a:pt x="124" y="17"/>
                </a:cubicBezTo>
                <a:cubicBezTo>
                  <a:pt x="124" y="17"/>
                  <a:pt x="124" y="16"/>
                  <a:pt x="125" y="16"/>
                </a:cubicBezTo>
                <a:cubicBezTo>
                  <a:pt x="125" y="16"/>
                  <a:pt x="125" y="17"/>
                  <a:pt x="126" y="17"/>
                </a:cubicBezTo>
                <a:cubicBezTo>
                  <a:pt x="125" y="17"/>
                  <a:pt x="125" y="16"/>
                  <a:pt x="125" y="16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3"/>
                  <a:pt x="124" y="12"/>
                  <a:pt x="122" y="11"/>
                </a:cubicBezTo>
                <a:cubicBezTo>
                  <a:pt x="122" y="10"/>
                  <a:pt x="122" y="10"/>
                  <a:pt x="122" y="9"/>
                </a:cubicBezTo>
                <a:cubicBezTo>
                  <a:pt x="121" y="7"/>
                  <a:pt x="118" y="6"/>
                  <a:pt x="116" y="7"/>
                </a:cubicBezTo>
                <a:cubicBezTo>
                  <a:pt x="116" y="7"/>
                  <a:pt x="117" y="6"/>
                  <a:pt x="117" y="6"/>
                </a:cubicBezTo>
                <a:cubicBezTo>
                  <a:pt x="118" y="5"/>
                  <a:pt x="120" y="5"/>
                  <a:pt x="122" y="5"/>
                </a:cubicBezTo>
                <a:cubicBezTo>
                  <a:pt x="120" y="5"/>
                  <a:pt x="118" y="5"/>
                  <a:pt x="117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7"/>
                  <a:pt x="115" y="7"/>
                  <a:pt x="114" y="7"/>
                </a:cubicBezTo>
                <a:cubicBezTo>
                  <a:pt x="114" y="7"/>
                  <a:pt x="114" y="7"/>
                  <a:pt x="114" y="7"/>
                </a:cubicBezTo>
                <a:cubicBezTo>
                  <a:pt x="115" y="7"/>
                  <a:pt x="115" y="7"/>
                  <a:pt x="115" y="7"/>
                </a:cubicBezTo>
                <a:cubicBezTo>
                  <a:pt x="115" y="6"/>
                  <a:pt x="116" y="5"/>
                  <a:pt x="117" y="5"/>
                </a:cubicBezTo>
                <a:cubicBezTo>
                  <a:pt x="116" y="5"/>
                  <a:pt x="115" y="6"/>
                  <a:pt x="114" y="7"/>
                </a:cubicBezTo>
                <a:cubicBezTo>
                  <a:pt x="114" y="7"/>
                  <a:pt x="114" y="7"/>
                  <a:pt x="114" y="7"/>
                </a:cubicBezTo>
                <a:cubicBezTo>
                  <a:pt x="114" y="7"/>
                  <a:pt x="114" y="7"/>
                  <a:pt x="114" y="7"/>
                </a:cubicBezTo>
                <a:cubicBezTo>
                  <a:pt x="114" y="7"/>
                  <a:pt x="114" y="7"/>
                  <a:pt x="114" y="7"/>
                </a:cubicBezTo>
                <a:cubicBezTo>
                  <a:pt x="114" y="6"/>
                  <a:pt x="114" y="5"/>
                  <a:pt x="114" y="4"/>
                </a:cubicBezTo>
                <a:cubicBezTo>
                  <a:pt x="114" y="5"/>
                  <a:pt x="114" y="6"/>
                  <a:pt x="114" y="6"/>
                </a:cubicBezTo>
                <a:cubicBezTo>
                  <a:pt x="114" y="6"/>
                  <a:pt x="114" y="5"/>
                  <a:pt x="113" y="5"/>
                </a:cubicBezTo>
                <a:cubicBezTo>
                  <a:pt x="113" y="3"/>
                  <a:pt x="111" y="2"/>
                  <a:pt x="110" y="1"/>
                </a:cubicBezTo>
                <a:cubicBezTo>
                  <a:pt x="111" y="2"/>
                  <a:pt x="113" y="3"/>
                  <a:pt x="113" y="5"/>
                </a:cubicBezTo>
                <a:cubicBezTo>
                  <a:pt x="113" y="5"/>
                  <a:pt x="113" y="5"/>
                  <a:pt x="113" y="5"/>
                </a:cubicBezTo>
                <a:cubicBezTo>
                  <a:pt x="112" y="4"/>
                  <a:pt x="110" y="3"/>
                  <a:pt x="108" y="3"/>
                </a:cubicBezTo>
                <a:cubicBezTo>
                  <a:pt x="108" y="3"/>
                  <a:pt x="108" y="3"/>
                  <a:pt x="108" y="3"/>
                </a:cubicBezTo>
                <a:cubicBezTo>
                  <a:pt x="108" y="3"/>
                  <a:pt x="108" y="2"/>
                  <a:pt x="108" y="2"/>
                </a:cubicBezTo>
                <a:cubicBezTo>
                  <a:pt x="107" y="2"/>
                  <a:pt x="106" y="1"/>
                  <a:pt x="105" y="1"/>
                </a:cubicBezTo>
                <a:cubicBezTo>
                  <a:pt x="106" y="1"/>
                  <a:pt x="107" y="2"/>
                  <a:pt x="107" y="3"/>
                </a:cubicBezTo>
                <a:cubicBezTo>
                  <a:pt x="107" y="3"/>
                  <a:pt x="107" y="3"/>
                  <a:pt x="107" y="3"/>
                </a:cubicBezTo>
                <a:cubicBezTo>
                  <a:pt x="107" y="3"/>
                  <a:pt x="107" y="3"/>
                  <a:pt x="107" y="3"/>
                </a:cubicBezTo>
                <a:cubicBezTo>
                  <a:pt x="105" y="2"/>
                  <a:pt x="104" y="1"/>
                  <a:pt x="102" y="1"/>
                </a:cubicBezTo>
                <a:cubicBezTo>
                  <a:pt x="102" y="1"/>
                  <a:pt x="101" y="1"/>
                  <a:pt x="101" y="1"/>
                </a:cubicBezTo>
                <a:cubicBezTo>
                  <a:pt x="99" y="1"/>
                  <a:pt x="98" y="0"/>
                  <a:pt x="97" y="1"/>
                </a:cubicBezTo>
                <a:cubicBezTo>
                  <a:pt x="98" y="1"/>
                  <a:pt x="99" y="1"/>
                  <a:pt x="100" y="1"/>
                </a:cubicBezTo>
                <a:cubicBezTo>
                  <a:pt x="100" y="1"/>
                  <a:pt x="99" y="1"/>
                  <a:pt x="98" y="2"/>
                </a:cubicBezTo>
                <a:cubicBezTo>
                  <a:pt x="95" y="2"/>
                  <a:pt x="91" y="3"/>
                  <a:pt x="87" y="5"/>
                </a:cubicBezTo>
                <a:cubicBezTo>
                  <a:pt x="83" y="7"/>
                  <a:pt x="79" y="10"/>
                  <a:pt x="77" y="14"/>
                </a:cubicBezTo>
                <a:cubicBezTo>
                  <a:pt x="76" y="14"/>
                  <a:pt x="75" y="15"/>
                  <a:pt x="75" y="17"/>
                </a:cubicBezTo>
                <a:cubicBezTo>
                  <a:pt x="74" y="18"/>
                  <a:pt x="74" y="19"/>
                  <a:pt x="74" y="20"/>
                </a:cubicBezTo>
                <a:cubicBezTo>
                  <a:pt x="74" y="21"/>
                  <a:pt x="74" y="21"/>
                  <a:pt x="73" y="22"/>
                </a:cubicBezTo>
                <a:cubicBezTo>
                  <a:pt x="73" y="26"/>
                  <a:pt x="72" y="31"/>
                  <a:pt x="72" y="34"/>
                </a:cubicBezTo>
                <a:cubicBezTo>
                  <a:pt x="71" y="33"/>
                  <a:pt x="69" y="35"/>
                  <a:pt x="70" y="37"/>
                </a:cubicBezTo>
                <a:cubicBezTo>
                  <a:pt x="70" y="39"/>
                  <a:pt x="71" y="43"/>
                  <a:pt x="70" y="46"/>
                </a:cubicBezTo>
                <a:cubicBezTo>
                  <a:pt x="70" y="49"/>
                  <a:pt x="70" y="55"/>
                  <a:pt x="74" y="54"/>
                </a:cubicBezTo>
                <a:cubicBezTo>
                  <a:pt x="74" y="61"/>
                  <a:pt x="75" y="68"/>
                  <a:pt x="79" y="71"/>
                </a:cubicBezTo>
                <a:cubicBezTo>
                  <a:pt x="79" y="77"/>
                  <a:pt x="80" y="81"/>
                  <a:pt x="79" y="85"/>
                </a:cubicBezTo>
                <a:cubicBezTo>
                  <a:pt x="76" y="85"/>
                  <a:pt x="74" y="87"/>
                  <a:pt x="71" y="88"/>
                </a:cubicBezTo>
                <a:cubicBezTo>
                  <a:pt x="68" y="89"/>
                  <a:pt x="61" y="92"/>
                  <a:pt x="58" y="94"/>
                </a:cubicBezTo>
                <a:cubicBezTo>
                  <a:pt x="54" y="96"/>
                  <a:pt x="45" y="101"/>
                  <a:pt x="42" y="103"/>
                </a:cubicBezTo>
                <a:cubicBezTo>
                  <a:pt x="39" y="104"/>
                  <a:pt x="37" y="107"/>
                  <a:pt x="36" y="109"/>
                </a:cubicBezTo>
                <a:cubicBezTo>
                  <a:pt x="35" y="110"/>
                  <a:pt x="32" y="116"/>
                  <a:pt x="32" y="118"/>
                </a:cubicBezTo>
                <a:cubicBezTo>
                  <a:pt x="32" y="118"/>
                  <a:pt x="34" y="119"/>
                  <a:pt x="35" y="120"/>
                </a:cubicBezTo>
                <a:cubicBezTo>
                  <a:pt x="35" y="117"/>
                  <a:pt x="38" y="114"/>
                  <a:pt x="39" y="114"/>
                </a:cubicBezTo>
                <a:cubicBezTo>
                  <a:pt x="41" y="113"/>
                  <a:pt x="43" y="113"/>
                  <a:pt x="44" y="113"/>
                </a:cubicBezTo>
                <a:cubicBezTo>
                  <a:pt x="45" y="114"/>
                  <a:pt x="47" y="115"/>
                  <a:pt x="46" y="118"/>
                </a:cubicBezTo>
                <a:cubicBezTo>
                  <a:pt x="46" y="120"/>
                  <a:pt x="45" y="120"/>
                  <a:pt x="45" y="120"/>
                </a:cubicBezTo>
                <a:cubicBezTo>
                  <a:pt x="44" y="121"/>
                  <a:pt x="43" y="121"/>
                  <a:pt x="43" y="121"/>
                </a:cubicBezTo>
                <a:cubicBezTo>
                  <a:pt x="42" y="122"/>
                  <a:pt x="42" y="125"/>
                  <a:pt x="39" y="125"/>
                </a:cubicBezTo>
                <a:cubicBezTo>
                  <a:pt x="39" y="127"/>
                  <a:pt x="41" y="131"/>
                  <a:pt x="40" y="134"/>
                </a:cubicBezTo>
                <a:cubicBezTo>
                  <a:pt x="39" y="132"/>
                  <a:pt x="37" y="131"/>
                  <a:pt x="35" y="130"/>
                </a:cubicBezTo>
                <a:cubicBezTo>
                  <a:pt x="34" y="129"/>
                  <a:pt x="32" y="128"/>
                  <a:pt x="31" y="127"/>
                </a:cubicBezTo>
                <a:cubicBezTo>
                  <a:pt x="29" y="127"/>
                  <a:pt x="28" y="126"/>
                  <a:pt x="27" y="126"/>
                </a:cubicBezTo>
                <a:cubicBezTo>
                  <a:pt x="25" y="126"/>
                  <a:pt x="24" y="127"/>
                  <a:pt x="24" y="129"/>
                </a:cubicBezTo>
                <a:cubicBezTo>
                  <a:pt x="23" y="128"/>
                  <a:pt x="22" y="127"/>
                  <a:pt x="20" y="127"/>
                </a:cubicBezTo>
                <a:cubicBezTo>
                  <a:pt x="19" y="127"/>
                  <a:pt x="18" y="128"/>
                  <a:pt x="17" y="129"/>
                </a:cubicBezTo>
                <a:cubicBezTo>
                  <a:pt x="16" y="130"/>
                  <a:pt x="14" y="132"/>
                  <a:pt x="14" y="133"/>
                </a:cubicBezTo>
                <a:cubicBezTo>
                  <a:pt x="13" y="133"/>
                  <a:pt x="10" y="133"/>
                  <a:pt x="10" y="136"/>
                </a:cubicBezTo>
                <a:cubicBezTo>
                  <a:pt x="9" y="137"/>
                  <a:pt x="11" y="137"/>
                  <a:pt x="12" y="138"/>
                </a:cubicBezTo>
                <a:cubicBezTo>
                  <a:pt x="13" y="139"/>
                  <a:pt x="16" y="140"/>
                  <a:pt x="18" y="140"/>
                </a:cubicBezTo>
                <a:cubicBezTo>
                  <a:pt x="19" y="142"/>
                  <a:pt x="23" y="144"/>
                  <a:pt x="23" y="145"/>
                </a:cubicBezTo>
                <a:cubicBezTo>
                  <a:pt x="22" y="145"/>
                  <a:pt x="21" y="146"/>
                  <a:pt x="19" y="146"/>
                </a:cubicBezTo>
                <a:cubicBezTo>
                  <a:pt x="17" y="146"/>
                  <a:pt x="14" y="147"/>
                  <a:pt x="13" y="148"/>
                </a:cubicBezTo>
                <a:cubicBezTo>
                  <a:pt x="12" y="148"/>
                  <a:pt x="10" y="149"/>
                  <a:pt x="9" y="149"/>
                </a:cubicBezTo>
                <a:cubicBezTo>
                  <a:pt x="10" y="150"/>
                  <a:pt x="13" y="150"/>
                  <a:pt x="14" y="151"/>
                </a:cubicBezTo>
                <a:cubicBezTo>
                  <a:pt x="16" y="151"/>
                  <a:pt x="17" y="151"/>
                  <a:pt x="18" y="151"/>
                </a:cubicBezTo>
                <a:cubicBezTo>
                  <a:pt x="19" y="151"/>
                  <a:pt x="22" y="151"/>
                  <a:pt x="23" y="151"/>
                </a:cubicBezTo>
                <a:cubicBezTo>
                  <a:pt x="25" y="153"/>
                  <a:pt x="32" y="159"/>
                  <a:pt x="35" y="161"/>
                </a:cubicBezTo>
                <a:cubicBezTo>
                  <a:pt x="38" y="162"/>
                  <a:pt x="39" y="163"/>
                  <a:pt x="40" y="163"/>
                </a:cubicBezTo>
                <a:cubicBezTo>
                  <a:pt x="39" y="167"/>
                  <a:pt x="40" y="171"/>
                  <a:pt x="39" y="172"/>
                </a:cubicBezTo>
                <a:cubicBezTo>
                  <a:pt x="39" y="174"/>
                  <a:pt x="37" y="176"/>
                  <a:pt x="38" y="177"/>
                </a:cubicBezTo>
                <a:cubicBezTo>
                  <a:pt x="38" y="178"/>
                  <a:pt x="38" y="181"/>
                  <a:pt x="37" y="184"/>
                </a:cubicBezTo>
                <a:cubicBezTo>
                  <a:pt x="36" y="186"/>
                  <a:pt x="34" y="188"/>
                  <a:pt x="35" y="189"/>
                </a:cubicBezTo>
                <a:cubicBezTo>
                  <a:pt x="36" y="190"/>
                  <a:pt x="40" y="193"/>
                  <a:pt x="39" y="195"/>
                </a:cubicBezTo>
                <a:cubicBezTo>
                  <a:pt x="37" y="196"/>
                  <a:pt x="37" y="199"/>
                  <a:pt x="34" y="201"/>
                </a:cubicBezTo>
                <a:cubicBezTo>
                  <a:pt x="34" y="204"/>
                  <a:pt x="33" y="213"/>
                  <a:pt x="32" y="214"/>
                </a:cubicBezTo>
                <a:cubicBezTo>
                  <a:pt x="32" y="215"/>
                  <a:pt x="30" y="227"/>
                  <a:pt x="30" y="236"/>
                </a:cubicBezTo>
                <a:cubicBezTo>
                  <a:pt x="31" y="235"/>
                  <a:pt x="32" y="237"/>
                  <a:pt x="32" y="237"/>
                </a:cubicBezTo>
                <a:cubicBezTo>
                  <a:pt x="32" y="238"/>
                  <a:pt x="31" y="240"/>
                  <a:pt x="32" y="240"/>
                </a:cubicBezTo>
                <a:cubicBezTo>
                  <a:pt x="33" y="240"/>
                  <a:pt x="34" y="243"/>
                  <a:pt x="34" y="244"/>
                </a:cubicBezTo>
                <a:cubicBezTo>
                  <a:pt x="34" y="244"/>
                  <a:pt x="36" y="246"/>
                  <a:pt x="36" y="247"/>
                </a:cubicBezTo>
                <a:cubicBezTo>
                  <a:pt x="37" y="248"/>
                  <a:pt x="38" y="250"/>
                  <a:pt x="39" y="250"/>
                </a:cubicBezTo>
                <a:cubicBezTo>
                  <a:pt x="40" y="250"/>
                  <a:pt x="42" y="251"/>
                  <a:pt x="42" y="253"/>
                </a:cubicBezTo>
                <a:cubicBezTo>
                  <a:pt x="42" y="254"/>
                  <a:pt x="43" y="255"/>
                  <a:pt x="44" y="255"/>
                </a:cubicBezTo>
                <a:cubicBezTo>
                  <a:pt x="44" y="255"/>
                  <a:pt x="45" y="257"/>
                  <a:pt x="43" y="258"/>
                </a:cubicBezTo>
                <a:cubicBezTo>
                  <a:pt x="41" y="259"/>
                  <a:pt x="35" y="260"/>
                  <a:pt x="33" y="260"/>
                </a:cubicBezTo>
                <a:cubicBezTo>
                  <a:pt x="31" y="260"/>
                  <a:pt x="24" y="261"/>
                  <a:pt x="22" y="260"/>
                </a:cubicBezTo>
                <a:cubicBezTo>
                  <a:pt x="21" y="261"/>
                  <a:pt x="19" y="261"/>
                  <a:pt x="19" y="261"/>
                </a:cubicBezTo>
                <a:cubicBezTo>
                  <a:pt x="18" y="261"/>
                  <a:pt x="18" y="259"/>
                  <a:pt x="18" y="258"/>
                </a:cubicBezTo>
                <a:cubicBezTo>
                  <a:pt x="18" y="257"/>
                  <a:pt x="18" y="256"/>
                  <a:pt x="18" y="256"/>
                </a:cubicBezTo>
                <a:cubicBezTo>
                  <a:pt x="18" y="255"/>
                  <a:pt x="17" y="253"/>
                  <a:pt x="18" y="252"/>
                </a:cubicBezTo>
                <a:cubicBezTo>
                  <a:pt x="17" y="251"/>
                  <a:pt x="17" y="248"/>
                  <a:pt x="17" y="247"/>
                </a:cubicBezTo>
                <a:cubicBezTo>
                  <a:pt x="18" y="246"/>
                  <a:pt x="18" y="243"/>
                  <a:pt x="19" y="242"/>
                </a:cubicBezTo>
                <a:cubicBezTo>
                  <a:pt x="19" y="241"/>
                  <a:pt x="17" y="239"/>
                  <a:pt x="18" y="238"/>
                </a:cubicBezTo>
                <a:cubicBezTo>
                  <a:pt x="18" y="237"/>
                  <a:pt x="17" y="235"/>
                  <a:pt x="16" y="234"/>
                </a:cubicBezTo>
                <a:cubicBezTo>
                  <a:pt x="15" y="236"/>
                  <a:pt x="14" y="242"/>
                  <a:pt x="13" y="244"/>
                </a:cubicBezTo>
                <a:cubicBezTo>
                  <a:pt x="12" y="247"/>
                  <a:pt x="9" y="256"/>
                  <a:pt x="9" y="258"/>
                </a:cubicBezTo>
                <a:cubicBezTo>
                  <a:pt x="9" y="259"/>
                  <a:pt x="10" y="260"/>
                  <a:pt x="12" y="261"/>
                </a:cubicBezTo>
                <a:cubicBezTo>
                  <a:pt x="11" y="267"/>
                  <a:pt x="11" y="283"/>
                  <a:pt x="11" y="288"/>
                </a:cubicBezTo>
                <a:cubicBezTo>
                  <a:pt x="11" y="292"/>
                  <a:pt x="10" y="305"/>
                  <a:pt x="10" y="310"/>
                </a:cubicBezTo>
                <a:cubicBezTo>
                  <a:pt x="11" y="314"/>
                  <a:pt x="11" y="320"/>
                  <a:pt x="11" y="322"/>
                </a:cubicBezTo>
                <a:cubicBezTo>
                  <a:pt x="11" y="325"/>
                  <a:pt x="12" y="332"/>
                  <a:pt x="12" y="335"/>
                </a:cubicBezTo>
                <a:cubicBezTo>
                  <a:pt x="12" y="337"/>
                  <a:pt x="12" y="347"/>
                  <a:pt x="14" y="350"/>
                </a:cubicBezTo>
                <a:cubicBezTo>
                  <a:pt x="13" y="361"/>
                  <a:pt x="13" y="368"/>
                  <a:pt x="14" y="373"/>
                </a:cubicBezTo>
                <a:cubicBezTo>
                  <a:pt x="15" y="378"/>
                  <a:pt x="17" y="391"/>
                  <a:pt x="19" y="397"/>
                </a:cubicBezTo>
                <a:cubicBezTo>
                  <a:pt x="20" y="403"/>
                  <a:pt x="24" y="406"/>
                  <a:pt x="24" y="410"/>
                </a:cubicBezTo>
                <a:cubicBezTo>
                  <a:pt x="24" y="413"/>
                  <a:pt x="26" y="421"/>
                  <a:pt x="27" y="423"/>
                </a:cubicBezTo>
                <a:cubicBezTo>
                  <a:pt x="29" y="425"/>
                  <a:pt x="29" y="431"/>
                  <a:pt x="29" y="434"/>
                </a:cubicBezTo>
                <a:cubicBezTo>
                  <a:pt x="28" y="436"/>
                  <a:pt x="27" y="447"/>
                  <a:pt x="26" y="452"/>
                </a:cubicBezTo>
                <a:cubicBezTo>
                  <a:pt x="25" y="457"/>
                  <a:pt x="25" y="463"/>
                  <a:pt x="24" y="465"/>
                </a:cubicBezTo>
                <a:cubicBezTo>
                  <a:pt x="23" y="467"/>
                  <a:pt x="24" y="470"/>
                  <a:pt x="25" y="472"/>
                </a:cubicBezTo>
                <a:cubicBezTo>
                  <a:pt x="26" y="473"/>
                  <a:pt x="26" y="478"/>
                  <a:pt x="25" y="480"/>
                </a:cubicBezTo>
                <a:cubicBezTo>
                  <a:pt x="23" y="481"/>
                  <a:pt x="21" y="482"/>
                  <a:pt x="20" y="485"/>
                </a:cubicBezTo>
                <a:cubicBezTo>
                  <a:pt x="16" y="492"/>
                  <a:pt x="7" y="493"/>
                  <a:pt x="5" y="497"/>
                </a:cubicBezTo>
                <a:cubicBezTo>
                  <a:pt x="2" y="497"/>
                  <a:pt x="0" y="500"/>
                  <a:pt x="0" y="503"/>
                </a:cubicBezTo>
                <a:cubicBezTo>
                  <a:pt x="1" y="506"/>
                  <a:pt x="5" y="508"/>
                  <a:pt x="9" y="509"/>
                </a:cubicBezTo>
                <a:cubicBezTo>
                  <a:pt x="12" y="509"/>
                  <a:pt x="21" y="510"/>
                  <a:pt x="27" y="508"/>
                </a:cubicBezTo>
                <a:cubicBezTo>
                  <a:pt x="33" y="506"/>
                  <a:pt x="40" y="502"/>
                  <a:pt x="42" y="501"/>
                </a:cubicBezTo>
                <a:cubicBezTo>
                  <a:pt x="43" y="501"/>
                  <a:pt x="53" y="503"/>
                  <a:pt x="57" y="502"/>
                </a:cubicBezTo>
                <a:cubicBezTo>
                  <a:pt x="61" y="501"/>
                  <a:pt x="64" y="499"/>
                  <a:pt x="64" y="497"/>
                </a:cubicBezTo>
                <a:cubicBezTo>
                  <a:pt x="64" y="494"/>
                  <a:pt x="64" y="492"/>
                  <a:pt x="63" y="490"/>
                </a:cubicBezTo>
                <a:cubicBezTo>
                  <a:pt x="63" y="486"/>
                  <a:pt x="62" y="482"/>
                  <a:pt x="62" y="479"/>
                </a:cubicBezTo>
                <a:cubicBezTo>
                  <a:pt x="62" y="476"/>
                  <a:pt x="67" y="474"/>
                  <a:pt x="68" y="470"/>
                </a:cubicBezTo>
                <a:cubicBezTo>
                  <a:pt x="68" y="465"/>
                  <a:pt x="66" y="445"/>
                  <a:pt x="66" y="431"/>
                </a:cubicBezTo>
                <a:cubicBezTo>
                  <a:pt x="65" y="416"/>
                  <a:pt x="66" y="399"/>
                  <a:pt x="66" y="396"/>
                </a:cubicBezTo>
                <a:cubicBezTo>
                  <a:pt x="65" y="393"/>
                  <a:pt x="63" y="383"/>
                  <a:pt x="64" y="379"/>
                </a:cubicBezTo>
                <a:cubicBezTo>
                  <a:pt x="65" y="375"/>
                  <a:pt x="66" y="362"/>
                  <a:pt x="65" y="358"/>
                </a:cubicBezTo>
                <a:cubicBezTo>
                  <a:pt x="64" y="355"/>
                  <a:pt x="65" y="333"/>
                  <a:pt x="66" y="328"/>
                </a:cubicBezTo>
                <a:cubicBezTo>
                  <a:pt x="70" y="336"/>
                  <a:pt x="71" y="339"/>
                  <a:pt x="72" y="342"/>
                </a:cubicBezTo>
                <a:cubicBezTo>
                  <a:pt x="72" y="345"/>
                  <a:pt x="73" y="351"/>
                  <a:pt x="75" y="354"/>
                </a:cubicBezTo>
                <a:cubicBezTo>
                  <a:pt x="76" y="357"/>
                  <a:pt x="78" y="358"/>
                  <a:pt x="78" y="361"/>
                </a:cubicBezTo>
                <a:cubicBezTo>
                  <a:pt x="78" y="364"/>
                  <a:pt x="78" y="372"/>
                  <a:pt x="81" y="375"/>
                </a:cubicBezTo>
                <a:cubicBezTo>
                  <a:pt x="81" y="389"/>
                  <a:pt x="81" y="397"/>
                  <a:pt x="83" y="400"/>
                </a:cubicBezTo>
                <a:cubicBezTo>
                  <a:pt x="84" y="404"/>
                  <a:pt x="87" y="408"/>
                  <a:pt x="86" y="418"/>
                </a:cubicBezTo>
                <a:cubicBezTo>
                  <a:pt x="86" y="427"/>
                  <a:pt x="84" y="448"/>
                  <a:pt x="84" y="453"/>
                </a:cubicBezTo>
                <a:cubicBezTo>
                  <a:pt x="83" y="458"/>
                  <a:pt x="88" y="470"/>
                  <a:pt x="89" y="472"/>
                </a:cubicBezTo>
                <a:cubicBezTo>
                  <a:pt x="91" y="474"/>
                  <a:pt x="94" y="476"/>
                  <a:pt x="93" y="479"/>
                </a:cubicBezTo>
                <a:cubicBezTo>
                  <a:pt x="92" y="482"/>
                  <a:pt x="89" y="485"/>
                  <a:pt x="91" y="488"/>
                </a:cubicBezTo>
                <a:cubicBezTo>
                  <a:pt x="93" y="491"/>
                  <a:pt x="94" y="494"/>
                  <a:pt x="96" y="494"/>
                </a:cubicBezTo>
                <a:cubicBezTo>
                  <a:pt x="96" y="497"/>
                  <a:pt x="95" y="505"/>
                  <a:pt x="96" y="507"/>
                </a:cubicBezTo>
                <a:cubicBezTo>
                  <a:pt x="93" y="510"/>
                  <a:pt x="93" y="515"/>
                  <a:pt x="96" y="515"/>
                </a:cubicBezTo>
                <a:cubicBezTo>
                  <a:pt x="99" y="516"/>
                  <a:pt x="107" y="516"/>
                  <a:pt x="111" y="516"/>
                </a:cubicBezTo>
                <a:cubicBezTo>
                  <a:pt x="114" y="516"/>
                  <a:pt x="125" y="516"/>
                  <a:pt x="126" y="514"/>
                </a:cubicBezTo>
                <a:cubicBezTo>
                  <a:pt x="128" y="512"/>
                  <a:pt x="128" y="509"/>
                  <a:pt x="128" y="508"/>
                </a:cubicBezTo>
                <a:cubicBezTo>
                  <a:pt x="127" y="506"/>
                  <a:pt x="125" y="500"/>
                  <a:pt x="125" y="498"/>
                </a:cubicBezTo>
                <a:cubicBezTo>
                  <a:pt x="127" y="498"/>
                  <a:pt x="127" y="494"/>
                  <a:pt x="127" y="493"/>
                </a:cubicBezTo>
                <a:cubicBezTo>
                  <a:pt x="127" y="491"/>
                  <a:pt x="130" y="484"/>
                  <a:pt x="129" y="482"/>
                </a:cubicBezTo>
                <a:cubicBezTo>
                  <a:pt x="131" y="478"/>
                  <a:pt x="134" y="474"/>
                  <a:pt x="132" y="471"/>
                </a:cubicBezTo>
                <a:cubicBezTo>
                  <a:pt x="129" y="469"/>
                  <a:pt x="131" y="466"/>
                  <a:pt x="130" y="463"/>
                </a:cubicBezTo>
                <a:cubicBezTo>
                  <a:pt x="129" y="461"/>
                  <a:pt x="127" y="433"/>
                  <a:pt x="126" y="424"/>
                </a:cubicBezTo>
                <a:cubicBezTo>
                  <a:pt x="125" y="415"/>
                  <a:pt x="125" y="408"/>
                  <a:pt x="123" y="406"/>
                </a:cubicBezTo>
                <a:cubicBezTo>
                  <a:pt x="122" y="403"/>
                  <a:pt x="121" y="399"/>
                  <a:pt x="122" y="397"/>
                </a:cubicBezTo>
                <a:cubicBezTo>
                  <a:pt x="122" y="395"/>
                  <a:pt x="122" y="393"/>
                  <a:pt x="121" y="391"/>
                </a:cubicBezTo>
                <a:cubicBezTo>
                  <a:pt x="119" y="389"/>
                  <a:pt x="117" y="378"/>
                  <a:pt x="117" y="375"/>
                </a:cubicBezTo>
                <a:cubicBezTo>
                  <a:pt x="117" y="373"/>
                  <a:pt x="116" y="351"/>
                  <a:pt x="116" y="344"/>
                </a:cubicBezTo>
                <a:cubicBezTo>
                  <a:pt x="116" y="338"/>
                  <a:pt x="117" y="327"/>
                  <a:pt x="119" y="321"/>
                </a:cubicBezTo>
                <a:cubicBezTo>
                  <a:pt x="121" y="315"/>
                  <a:pt x="123" y="307"/>
                  <a:pt x="120" y="305"/>
                </a:cubicBezTo>
                <a:cubicBezTo>
                  <a:pt x="118" y="302"/>
                  <a:pt x="117" y="299"/>
                  <a:pt x="117" y="296"/>
                </a:cubicBezTo>
                <a:cubicBezTo>
                  <a:pt x="118" y="293"/>
                  <a:pt x="120" y="283"/>
                  <a:pt x="121" y="282"/>
                </a:cubicBezTo>
                <a:cubicBezTo>
                  <a:pt x="121" y="280"/>
                  <a:pt x="124" y="277"/>
                  <a:pt x="120" y="266"/>
                </a:cubicBezTo>
                <a:cubicBezTo>
                  <a:pt x="123" y="264"/>
                  <a:pt x="124" y="259"/>
                  <a:pt x="124" y="257"/>
                </a:cubicBezTo>
                <a:cubicBezTo>
                  <a:pt x="123" y="254"/>
                  <a:pt x="122" y="254"/>
                  <a:pt x="123" y="251"/>
                </a:cubicBezTo>
                <a:cubicBezTo>
                  <a:pt x="124" y="249"/>
                  <a:pt x="126" y="244"/>
                  <a:pt x="125" y="240"/>
                </a:cubicBezTo>
                <a:cubicBezTo>
                  <a:pt x="124" y="236"/>
                  <a:pt x="124" y="230"/>
                  <a:pt x="124" y="225"/>
                </a:cubicBezTo>
                <a:cubicBezTo>
                  <a:pt x="124" y="219"/>
                  <a:pt x="130" y="184"/>
                  <a:pt x="134" y="170"/>
                </a:cubicBezTo>
                <a:cubicBezTo>
                  <a:pt x="141" y="170"/>
                  <a:pt x="145" y="167"/>
                  <a:pt x="145" y="165"/>
                </a:cubicBezTo>
                <a:cubicBezTo>
                  <a:pt x="146" y="164"/>
                  <a:pt x="147" y="153"/>
                  <a:pt x="148" y="149"/>
                </a:cubicBezTo>
                <a:cubicBezTo>
                  <a:pt x="149" y="145"/>
                  <a:pt x="149" y="139"/>
                  <a:pt x="151" y="137"/>
                </a:cubicBezTo>
                <a:cubicBezTo>
                  <a:pt x="153" y="135"/>
                  <a:pt x="156" y="119"/>
                  <a:pt x="155" y="112"/>
                </a:cubicBezTo>
                <a:close/>
                <a:moveTo>
                  <a:pt x="124" y="18"/>
                </a:moveTo>
                <a:cubicBezTo>
                  <a:pt x="124" y="18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8"/>
                  <a:pt x="124" y="18"/>
                  <a:pt x="124" y="18"/>
                </a:cubicBezTo>
                <a:close/>
                <a:moveTo>
                  <a:pt x="125" y="19"/>
                </a:moveTo>
                <a:cubicBezTo>
                  <a:pt x="125" y="19"/>
                  <a:pt x="124" y="19"/>
                  <a:pt x="124" y="19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4" y="19"/>
                  <a:pt x="124" y="18"/>
                  <a:pt x="124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8"/>
                  <a:pt x="125" y="19"/>
                  <a:pt x="125" y="19"/>
                </a:cubicBezTo>
                <a:close/>
                <a:moveTo>
                  <a:pt x="124" y="17"/>
                </a:move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3" y="16"/>
                </a:cubicBezTo>
                <a:cubicBezTo>
                  <a:pt x="123" y="16"/>
                  <a:pt x="123" y="15"/>
                  <a:pt x="123" y="15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4" y="15"/>
                  <a:pt x="124" y="15"/>
                  <a:pt x="124" y="16"/>
                </a:cubicBezTo>
                <a:cubicBezTo>
                  <a:pt x="124" y="16"/>
                  <a:pt x="124" y="17"/>
                  <a:pt x="124" y="17"/>
                </a:cubicBezTo>
                <a:close/>
                <a:moveTo>
                  <a:pt x="124" y="15"/>
                </a:moveTo>
                <a:cubicBezTo>
                  <a:pt x="124" y="15"/>
                  <a:pt x="124" y="15"/>
                  <a:pt x="124" y="15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3" y="15"/>
                  <a:pt x="123" y="14"/>
                  <a:pt x="123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3"/>
                  <a:pt x="122" y="13"/>
                  <a:pt x="122" y="12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3" y="13"/>
                  <a:pt x="124" y="13"/>
                  <a:pt x="124" y="14"/>
                </a:cubicBezTo>
                <a:cubicBezTo>
                  <a:pt x="124" y="14"/>
                  <a:pt x="124" y="15"/>
                  <a:pt x="124" y="15"/>
                </a:cubicBezTo>
                <a:close/>
                <a:moveTo>
                  <a:pt x="124" y="14"/>
                </a:moveTo>
                <a:cubicBezTo>
                  <a:pt x="124" y="13"/>
                  <a:pt x="123" y="13"/>
                  <a:pt x="123" y="12"/>
                </a:cubicBezTo>
                <a:cubicBezTo>
                  <a:pt x="123" y="12"/>
                  <a:pt x="122" y="12"/>
                  <a:pt x="122" y="12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3" y="12"/>
                  <a:pt x="124" y="13"/>
                  <a:pt x="124" y="14"/>
                </a:cubicBezTo>
                <a:close/>
                <a:moveTo>
                  <a:pt x="122" y="12"/>
                </a:moveTo>
                <a:cubicBezTo>
                  <a:pt x="122" y="13"/>
                  <a:pt x="122" y="13"/>
                  <a:pt x="122" y="14"/>
                </a:cubicBezTo>
                <a:cubicBezTo>
                  <a:pt x="122" y="13"/>
                  <a:pt x="122" y="13"/>
                  <a:pt x="121" y="12"/>
                </a:cubicBezTo>
                <a:cubicBezTo>
                  <a:pt x="122" y="12"/>
                  <a:pt x="122" y="12"/>
                  <a:pt x="122" y="12"/>
                </a:cubicBezTo>
                <a:close/>
                <a:moveTo>
                  <a:pt x="122" y="12"/>
                </a:moveTo>
                <a:cubicBezTo>
                  <a:pt x="122" y="11"/>
                  <a:pt x="121" y="11"/>
                  <a:pt x="121" y="11"/>
                </a:cubicBezTo>
                <a:cubicBezTo>
                  <a:pt x="121" y="11"/>
                  <a:pt x="120" y="11"/>
                  <a:pt x="120" y="11"/>
                </a:cubicBezTo>
                <a:cubicBezTo>
                  <a:pt x="121" y="11"/>
                  <a:pt x="122" y="11"/>
                  <a:pt x="122" y="11"/>
                </a:cubicBezTo>
                <a:cubicBezTo>
                  <a:pt x="122" y="12"/>
                  <a:pt x="122" y="12"/>
                  <a:pt x="122" y="12"/>
                </a:cubicBezTo>
                <a:close/>
                <a:moveTo>
                  <a:pt x="121" y="9"/>
                </a:moveTo>
                <a:cubicBezTo>
                  <a:pt x="122" y="10"/>
                  <a:pt x="122" y="10"/>
                  <a:pt x="122" y="10"/>
                </a:cubicBezTo>
                <a:cubicBezTo>
                  <a:pt x="121" y="10"/>
                  <a:pt x="120" y="9"/>
                  <a:pt x="119" y="9"/>
                </a:cubicBezTo>
                <a:cubicBezTo>
                  <a:pt x="119" y="9"/>
                  <a:pt x="118" y="9"/>
                  <a:pt x="118" y="9"/>
                </a:cubicBezTo>
                <a:cubicBezTo>
                  <a:pt x="118" y="9"/>
                  <a:pt x="118" y="9"/>
                  <a:pt x="118" y="9"/>
                </a:cubicBezTo>
                <a:cubicBezTo>
                  <a:pt x="119" y="8"/>
                  <a:pt x="120" y="8"/>
                  <a:pt x="121" y="9"/>
                </a:cubicBezTo>
                <a:cubicBezTo>
                  <a:pt x="120" y="8"/>
                  <a:pt x="119" y="8"/>
                  <a:pt x="118" y="8"/>
                </a:cubicBezTo>
                <a:cubicBezTo>
                  <a:pt x="118" y="8"/>
                  <a:pt x="118" y="8"/>
                  <a:pt x="117" y="8"/>
                </a:cubicBezTo>
                <a:cubicBezTo>
                  <a:pt x="117" y="8"/>
                  <a:pt x="116" y="8"/>
                  <a:pt x="115" y="8"/>
                </a:cubicBezTo>
                <a:cubicBezTo>
                  <a:pt x="118" y="7"/>
                  <a:pt x="120" y="7"/>
                  <a:pt x="121" y="9"/>
                </a:cubicBezTo>
                <a:close/>
                <a:moveTo>
                  <a:pt x="74" y="20"/>
                </a:moveTo>
                <a:cubicBezTo>
                  <a:pt x="74" y="19"/>
                  <a:pt x="74" y="18"/>
                  <a:pt x="75" y="17"/>
                </a:cubicBezTo>
                <a:cubicBezTo>
                  <a:pt x="75" y="16"/>
                  <a:pt x="76" y="16"/>
                  <a:pt x="76" y="15"/>
                </a:cubicBezTo>
                <a:cubicBezTo>
                  <a:pt x="75" y="17"/>
                  <a:pt x="74" y="19"/>
                  <a:pt x="74" y="20"/>
                </a:cubicBezTo>
                <a:close/>
                <a:moveTo>
                  <a:pt x="99" y="2"/>
                </a:moveTo>
                <a:cubicBezTo>
                  <a:pt x="99" y="1"/>
                  <a:pt x="100" y="1"/>
                  <a:pt x="101" y="1"/>
                </a:cubicBezTo>
                <a:cubicBezTo>
                  <a:pt x="101" y="1"/>
                  <a:pt x="101" y="1"/>
                  <a:pt x="101" y="1"/>
                </a:cubicBezTo>
                <a:cubicBezTo>
                  <a:pt x="101" y="1"/>
                  <a:pt x="101" y="2"/>
                  <a:pt x="102" y="2"/>
                </a:cubicBezTo>
                <a:cubicBezTo>
                  <a:pt x="101" y="2"/>
                  <a:pt x="100" y="2"/>
                  <a:pt x="99" y="2"/>
                </a:cubicBezTo>
                <a:close/>
                <a:moveTo>
                  <a:pt x="103" y="2"/>
                </a:moveTo>
                <a:cubicBezTo>
                  <a:pt x="103" y="2"/>
                  <a:pt x="102" y="1"/>
                  <a:pt x="101" y="1"/>
                </a:cubicBezTo>
                <a:cubicBezTo>
                  <a:pt x="102" y="1"/>
                  <a:pt x="102" y="1"/>
                  <a:pt x="102" y="1"/>
                </a:cubicBezTo>
                <a:cubicBezTo>
                  <a:pt x="103" y="1"/>
                  <a:pt x="104" y="2"/>
                  <a:pt x="105" y="2"/>
                </a:cubicBezTo>
                <a:cubicBezTo>
                  <a:pt x="104" y="2"/>
                  <a:pt x="104" y="2"/>
                  <a:pt x="103" y="2"/>
                </a:cubicBezTo>
                <a:close/>
                <a:moveTo>
                  <a:pt x="108" y="3"/>
                </a:moveTo>
                <a:cubicBezTo>
                  <a:pt x="108" y="3"/>
                  <a:pt x="108" y="3"/>
                  <a:pt x="108" y="3"/>
                </a:cubicBezTo>
                <a:cubicBezTo>
                  <a:pt x="108" y="3"/>
                  <a:pt x="108" y="3"/>
                  <a:pt x="108" y="3"/>
                </a:cubicBezTo>
                <a:cubicBezTo>
                  <a:pt x="108" y="3"/>
                  <a:pt x="108" y="3"/>
                  <a:pt x="108" y="3"/>
                </a:cubicBezTo>
                <a:close/>
                <a:moveTo>
                  <a:pt x="109" y="3"/>
                </a:moveTo>
                <a:cubicBezTo>
                  <a:pt x="109" y="3"/>
                  <a:pt x="108" y="3"/>
                  <a:pt x="108" y="3"/>
                </a:cubicBezTo>
                <a:cubicBezTo>
                  <a:pt x="110" y="3"/>
                  <a:pt x="112" y="5"/>
                  <a:pt x="113" y="6"/>
                </a:cubicBezTo>
                <a:cubicBezTo>
                  <a:pt x="112" y="5"/>
                  <a:pt x="110" y="4"/>
                  <a:pt x="109" y="3"/>
                </a:cubicBezTo>
                <a:close/>
              </a:path>
            </a:pathLst>
          </a:custGeom>
          <a:solidFill xmlns:a="http://schemas.openxmlformats.org/drawingml/2006/main">
            <a:schemeClr val="bg1">
              <a:lumMod val="65000"/>
            </a:schemeClr>
          </a:solidFill>
          <a:ln xmlns:a="http://schemas.openxmlformats.org/drawingml/2006/main" w="9525">
            <a:noFill/>
            <a:round/>
            <a:headEnd/>
            <a:tailEnd/>
          </a:ln>
        </cdr:spPr>
        <cdr:txBody>
          <a:bodyPr xmlns:a="http://schemas.openxmlformats.org/drawingml/2006/main" vert="horz" wrap="square" lIns="91440" tIns="45720" rIns="91440" bIns="45720" numCol="1" anchor="t" anchorCtr="0" compatLnSpc="1">
            <a:prstTxWarp prst="textNoShape">
              <a:avLst/>
            </a:prstTxWarp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GB"/>
          </a:p>
        </cdr:txBody>
      </cdr:sp>
      <cdr:sp macro="" textlink="">
        <cdr:nvSpPr>
          <cdr:cNvPr id="9" name="Freeform 38"/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1793121" y="5485393"/>
            <a:ext cx="28763" cy="29326"/>
          </a:xfrm>
          <a:custGeom xmlns:a="http://schemas.openxmlformats.org/drawingml/2006/main">
            <a:avLst/>
            <a:gdLst/>
            <a:ahLst/>
            <a:cxnLst>
              <a:cxn ang="0">
                <a:pos x="19" y="37"/>
              </a:cxn>
              <a:cxn ang="0">
                <a:pos x="27" y="30"/>
              </a:cxn>
              <a:cxn ang="0">
                <a:pos x="32" y="23"/>
              </a:cxn>
              <a:cxn ang="0">
                <a:pos x="37" y="19"/>
              </a:cxn>
              <a:cxn ang="0">
                <a:pos x="36" y="16"/>
              </a:cxn>
              <a:cxn ang="0">
                <a:pos x="36" y="12"/>
              </a:cxn>
              <a:cxn ang="0">
                <a:pos x="37" y="9"/>
              </a:cxn>
              <a:cxn ang="0">
                <a:pos x="34" y="7"/>
              </a:cxn>
              <a:cxn ang="0">
                <a:pos x="28" y="6"/>
              </a:cxn>
              <a:cxn ang="0">
                <a:pos x="21" y="8"/>
              </a:cxn>
              <a:cxn ang="0">
                <a:pos x="15" y="10"/>
              </a:cxn>
              <a:cxn ang="0">
                <a:pos x="18" y="7"/>
              </a:cxn>
              <a:cxn ang="0">
                <a:pos x="25" y="3"/>
              </a:cxn>
              <a:cxn ang="0">
                <a:pos x="23" y="0"/>
              </a:cxn>
              <a:cxn ang="0">
                <a:pos x="16" y="0"/>
              </a:cxn>
              <a:cxn ang="0">
                <a:pos x="10" y="6"/>
              </a:cxn>
              <a:cxn ang="0">
                <a:pos x="4" y="15"/>
              </a:cxn>
              <a:cxn ang="0">
                <a:pos x="2" y="25"/>
              </a:cxn>
              <a:cxn ang="0">
                <a:pos x="3" y="34"/>
              </a:cxn>
              <a:cxn ang="0">
                <a:pos x="11" y="39"/>
              </a:cxn>
              <a:cxn ang="0">
                <a:pos x="19" y="37"/>
              </a:cxn>
            </a:cxnLst>
            <a:rect l="0" t="0" r="r" b="b"/>
            <a:pathLst>
              <a:path w="38" h="39">
                <a:moveTo>
                  <a:pt x="19" y="37"/>
                </a:moveTo>
                <a:cubicBezTo>
                  <a:pt x="22" y="34"/>
                  <a:pt x="26" y="31"/>
                  <a:pt x="27" y="30"/>
                </a:cubicBezTo>
                <a:cubicBezTo>
                  <a:pt x="28" y="29"/>
                  <a:pt x="33" y="26"/>
                  <a:pt x="32" y="23"/>
                </a:cubicBezTo>
                <a:cubicBezTo>
                  <a:pt x="34" y="21"/>
                  <a:pt x="37" y="20"/>
                  <a:pt x="37" y="19"/>
                </a:cubicBezTo>
                <a:cubicBezTo>
                  <a:pt x="38" y="17"/>
                  <a:pt x="37" y="17"/>
                  <a:pt x="36" y="16"/>
                </a:cubicBezTo>
                <a:cubicBezTo>
                  <a:pt x="37" y="15"/>
                  <a:pt x="38" y="13"/>
                  <a:pt x="36" y="12"/>
                </a:cubicBezTo>
                <a:cubicBezTo>
                  <a:pt x="37" y="11"/>
                  <a:pt x="38" y="10"/>
                  <a:pt x="37" y="9"/>
                </a:cubicBezTo>
                <a:cubicBezTo>
                  <a:pt x="37" y="7"/>
                  <a:pt x="35" y="7"/>
                  <a:pt x="34" y="7"/>
                </a:cubicBezTo>
                <a:cubicBezTo>
                  <a:pt x="32" y="7"/>
                  <a:pt x="30" y="7"/>
                  <a:pt x="28" y="6"/>
                </a:cubicBezTo>
                <a:cubicBezTo>
                  <a:pt x="26" y="6"/>
                  <a:pt x="22" y="7"/>
                  <a:pt x="21" y="8"/>
                </a:cubicBezTo>
                <a:cubicBezTo>
                  <a:pt x="20" y="8"/>
                  <a:pt x="17" y="10"/>
                  <a:pt x="15" y="10"/>
                </a:cubicBezTo>
                <a:cubicBezTo>
                  <a:pt x="17" y="9"/>
                  <a:pt x="18" y="8"/>
                  <a:pt x="18" y="7"/>
                </a:cubicBezTo>
                <a:cubicBezTo>
                  <a:pt x="21" y="6"/>
                  <a:pt x="25" y="5"/>
                  <a:pt x="25" y="3"/>
                </a:cubicBezTo>
                <a:cubicBezTo>
                  <a:pt x="25" y="1"/>
                  <a:pt x="24" y="0"/>
                  <a:pt x="23" y="0"/>
                </a:cubicBezTo>
                <a:cubicBezTo>
                  <a:pt x="19" y="2"/>
                  <a:pt x="19" y="0"/>
                  <a:pt x="16" y="0"/>
                </a:cubicBezTo>
                <a:cubicBezTo>
                  <a:pt x="14" y="0"/>
                  <a:pt x="12" y="4"/>
                  <a:pt x="10" y="6"/>
                </a:cubicBezTo>
                <a:cubicBezTo>
                  <a:pt x="8" y="7"/>
                  <a:pt x="5" y="12"/>
                  <a:pt x="4" y="15"/>
                </a:cubicBezTo>
                <a:cubicBezTo>
                  <a:pt x="4" y="18"/>
                  <a:pt x="3" y="22"/>
                  <a:pt x="2" y="25"/>
                </a:cubicBezTo>
                <a:cubicBezTo>
                  <a:pt x="0" y="28"/>
                  <a:pt x="2" y="32"/>
                  <a:pt x="3" y="34"/>
                </a:cubicBezTo>
                <a:cubicBezTo>
                  <a:pt x="5" y="35"/>
                  <a:pt x="9" y="38"/>
                  <a:pt x="11" y="39"/>
                </a:cubicBezTo>
                <a:cubicBezTo>
                  <a:pt x="13" y="39"/>
                  <a:pt x="17" y="39"/>
                  <a:pt x="19" y="37"/>
                </a:cubicBezTo>
                <a:close/>
              </a:path>
            </a:pathLst>
          </a:custGeom>
          <a:solidFill xmlns:a="http://schemas.openxmlformats.org/drawingml/2006/main">
            <a:schemeClr val="bg1">
              <a:lumMod val="65000"/>
            </a:schemeClr>
          </a:solidFill>
          <a:ln xmlns:a="http://schemas.openxmlformats.org/drawingml/2006/main" w="9525">
            <a:noFill/>
            <a:round/>
            <a:headEnd/>
            <a:tailEnd/>
          </a:ln>
        </cdr:spPr>
        <cdr:txBody>
          <a:bodyPr xmlns:a="http://schemas.openxmlformats.org/drawingml/2006/main" vert="horz" wrap="square" lIns="91440" tIns="45720" rIns="91440" bIns="45720" numCol="1" anchor="t" anchorCtr="0" compatLnSpc="1">
            <a:prstTxWarp prst="textNoShape">
              <a:avLst/>
            </a:prstTxWarp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GB"/>
          </a:p>
        </cdr:txBody>
      </cdr:sp>
      <cdr:sp macro="" textlink="">
        <cdr:nvSpPr>
          <cdr:cNvPr id="10" name="Freeform 39"/>
          <cdr:cNvSpPr>
            <a:spLocks xmlns:a="http://schemas.openxmlformats.org/drawingml/2006/main" noEditPoints="1"/>
          </cdr:cNvSpPr>
        </cdr:nvSpPr>
        <cdr:spPr bwMode="auto">
          <a:xfrm xmlns:a="http://schemas.openxmlformats.org/drawingml/2006/main">
            <a:off x="1880069" y="5590824"/>
            <a:ext cx="91363" cy="164115"/>
          </a:xfrm>
          <a:custGeom xmlns:a="http://schemas.openxmlformats.org/drawingml/2006/main">
            <a:avLst/>
            <a:gdLst/>
            <a:ahLst/>
            <a:cxnLst>
              <a:cxn ang="0">
                <a:pos x="106" y="71"/>
              </a:cxn>
              <a:cxn ang="0">
                <a:pos x="82" y="48"/>
              </a:cxn>
              <a:cxn ang="0">
                <a:pos x="83" y="50"/>
              </a:cxn>
              <a:cxn ang="0">
                <a:pos x="85" y="51"/>
              </a:cxn>
              <a:cxn ang="0">
                <a:pos x="87" y="50"/>
              </a:cxn>
              <a:cxn ang="0">
                <a:pos x="88" y="50"/>
              </a:cxn>
              <a:cxn ang="0">
                <a:pos x="89" y="29"/>
              </a:cxn>
              <a:cxn ang="0">
                <a:pos x="83" y="8"/>
              </a:cxn>
              <a:cxn ang="0">
                <a:pos x="74" y="4"/>
              </a:cxn>
              <a:cxn ang="0">
                <a:pos x="73" y="3"/>
              </a:cxn>
              <a:cxn ang="0">
                <a:pos x="66" y="2"/>
              </a:cxn>
              <a:cxn ang="0">
                <a:pos x="51" y="10"/>
              </a:cxn>
              <a:cxn ang="0">
                <a:pos x="39" y="37"/>
              </a:cxn>
              <a:cxn ang="0">
                <a:pos x="41" y="39"/>
              </a:cxn>
              <a:cxn ang="0">
                <a:pos x="40" y="51"/>
              </a:cxn>
              <a:cxn ang="0">
                <a:pos x="44" y="42"/>
              </a:cxn>
              <a:cxn ang="0">
                <a:pos x="47" y="49"/>
              </a:cxn>
              <a:cxn ang="0">
                <a:pos x="21" y="54"/>
              </a:cxn>
              <a:cxn ang="0">
                <a:pos x="1" y="57"/>
              </a:cxn>
              <a:cxn ang="0">
                <a:pos x="32" y="78"/>
              </a:cxn>
              <a:cxn ang="0">
                <a:pos x="34" y="123"/>
              </a:cxn>
              <a:cxn ang="0">
                <a:pos x="28" y="178"/>
              </a:cxn>
              <a:cxn ang="0">
                <a:pos x="50" y="215"/>
              </a:cxn>
              <a:cxn ang="0">
                <a:pos x="56" y="183"/>
              </a:cxn>
              <a:cxn ang="0">
                <a:pos x="71" y="189"/>
              </a:cxn>
              <a:cxn ang="0">
                <a:pos x="88" y="217"/>
              </a:cxn>
              <a:cxn ang="0">
                <a:pos x="98" y="187"/>
              </a:cxn>
              <a:cxn ang="0">
                <a:pos x="88" y="114"/>
              </a:cxn>
              <a:cxn ang="0">
                <a:pos x="115" y="82"/>
              </a:cxn>
              <a:cxn ang="0">
                <a:pos x="87" y="16"/>
              </a:cxn>
              <a:cxn ang="0">
                <a:pos x="89" y="36"/>
              </a:cxn>
              <a:cxn ang="0">
                <a:pos x="89" y="36"/>
              </a:cxn>
              <a:cxn ang="0">
                <a:pos x="89" y="31"/>
              </a:cxn>
              <a:cxn ang="0">
                <a:pos x="89" y="25"/>
              </a:cxn>
              <a:cxn ang="0">
                <a:pos x="89" y="22"/>
              </a:cxn>
              <a:cxn ang="0">
                <a:pos x="87" y="17"/>
              </a:cxn>
              <a:cxn ang="0">
                <a:pos x="85" y="11"/>
              </a:cxn>
              <a:cxn ang="0">
                <a:pos x="82" y="51"/>
              </a:cxn>
              <a:cxn ang="0">
                <a:pos x="83" y="50"/>
              </a:cxn>
              <a:cxn ang="0">
                <a:pos x="87" y="50"/>
              </a:cxn>
              <a:cxn ang="0">
                <a:pos x="90" y="38"/>
              </a:cxn>
              <a:cxn ang="0">
                <a:pos x="89" y="31"/>
              </a:cxn>
              <a:cxn ang="0">
                <a:pos x="89" y="29"/>
              </a:cxn>
              <a:cxn ang="0">
                <a:pos x="90" y="22"/>
              </a:cxn>
              <a:cxn ang="0">
                <a:pos x="88" y="15"/>
              </a:cxn>
              <a:cxn ang="0">
                <a:pos x="86" y="12"/>
              </a:cxn>
              <a:cxn ang="0">
                <a:pos x="81" y="7"/>
              </a:cxn>
              <a:cxn ang="0">
                <a:pos x="70" y="2"/>
              </a:cxn>
              <a:cxn ang="0">
                <a:pos x="67" y="2"/>
              </a:cxn>
              <a:cxn ang="0">
                <a:pos x="43" y="40"/>
              </a:cxn>
              <a:cxn ang="0">
                <a:pos x="43" y="41"/>
              </a:cxn>
              <a:cxn ang="0">
                <a:pos x="42" y="36"/>
              </a:cxn>
              <a:cxn ang="0">
                <a:pos x="43" y="38"/>
              </a:cxn>
              <a:cxn ang="0">
                <a:pos x="43" y="42"/>
              </a:cxn>
              <a:cxn ang="0">
                <a:pos x="44" y="41"/>
              </a:cxn>
              <a:cxn ang="0">
                <a:pos x="46" y="37"/>
              </a:cxn>
              <a:cxn ang="0">
                <a:pos x="43" y="21"/>
              </a:cxn>
              <a:cxn ang="0">
                <a:pos x="42" y="41"/>
              </a:cxn>
              <a:cxn ang="0">
                <a:pos x="40" y="47"/>
              </a:cxn>
              <a:cxn ang="0">
                <a:pos x="42" y="45"/>
              </a:cxn>
              <a:cxn ang="0">
                <a:pos x="42" y="45"/>
              </a:cxn>
              <a:cxn ang="0">
                <a:pos x="47" y="38"/>
              </a:cxn>
            </a:cxnLst>
            <a:rect l="0" t="0" r="r" b="b"/>
            <a:pathLst>
              <a:path w="121" h="217">
                <a:moveTo>
                  <a:pt x="121" y="79"/>
                </a:moveTo>
                <a:cubicBezTo>
                  <a:pt x="121" y="78"/>
                  <a:pt x="121" y="77"/>
                  <a:pt x="120" y="77"/>
                </a:cubicBezTo>
                <a:cubicBezTo>
                  <a:pt x="120" y="76"/>
                  <a:pt x="121" y="75"/>
                  <a:pt x="120" y="74"/>
                </a:cubicBezTo>
                <a:cubicBezTo>
                  <a:pt x="119" y="73"/>
                  <a:pt x="118" y="73"/>
                  <a:pt x="118" y="73"/>
                </a:cubicBezTo>
                <a:cubicBezTo>
                  <a:pt x="118" y="72"/>
                  <a:pt x="117" y="70"/>
                  <a:pt x="116" y="70"/>
                </a:cubicBezTo>
                <a:cubicBezTo>
                  <a:pt x="116" y="69"/>
                  <a:pt x="115" y="68"/>
                  <a:pt x="114" y="67"/>
                </a:cubicBezTo>
                <a:cubicBezTo>
                  <a:pt x="113" y="67"/>
                  <a:pt x="112" y="68"/>
                  <a:pt x="111" y="68"/>
                </a:cubicBezTo>
                <a:cubicBezTo>
                  <a:pt x="111" y="68"/>
                  <a:pt x="109" y="69"/>
                  <a:pt x="109" y="70"/>
                </a:cubicBezTo>
                <a:cubicBezTo>
                  <a:pt x="108" y="69"/>
                  <a:pt x="106" y="70"/>
                  <a:pt x="106" y="71"/>
                </a:cubicBezTo>
                <a:cubicBezTo>
                  <a:pt x="106" y="72"/>
                  <a:pt x="105" y="73"/>
                  <a:pt x="105" y="73"/>
                </a:cubicBezTo>
                <a:cubicBezTo>
                  <a:pt x="104" y="72"/>
                  <a:pt x="103" y="72"/>
                  <a:pt x="102" y="72"/>
                </a:cubicBezTo>
                <a:cubicBezTo>
                  <a:pt x="100" y="71"/>
                  <a:pt x="99" y="70"/>
                  <a:pt x="99" y="70"/>
                </a:cubicBezTo>
                <a:cubicBezTo>
                  <a:pt x="99" y="67"/>
                  <a:pt x="98" y="65"/>
                  <a:pt x="97" y="64"/>
                </a:cubicBezTo>
                <a:cubicBezTo>
                  <a:pt x="96" y="61"/>
                  <a:pt x="95" y="58"/>
                  <a:pt x="92" y="57"/>
                </a:cubicBezTo>
                <a:cubicBezTo>
                  <a:pt x="90" y="56"/>
                  <a:pt x="87" y="56"/>
                  <a:pt x="86" y="57"/>
                </a:cubicBezTo>
                <a:cubicBezTo>
                  <a:pt x="84" y="56"/>
                  <a:pt x="77" y="54"/>
                  <a:pt x="74" y="52"/>
                </a:cubicBezTo>
                <a:cubicBezTo>
                  <a:pt x="76" y="51"/>
                  <a:pt x="77" y="48"/>
                  <a:pt x="78" y="47"/>
                </a:cubicBezTo>
                <a:cubicBezTo>
                  <a:pt x="78" y="48"/>
                  <a:pt x="80" y="49"/>
                  <a:pt x="82" y="48"/>
                </a:cubicBezTo>
                <a:cubicBezTo>
                  <a:pt x="82" y="48"/>
                  <a:pt x="82" y="50"/>
                  <a:pt x="82" y="51"/>
                </a:cubicBezTo>
                <a:cubicBezTo>
                  <a:pt x="81" y="52"/>
                  <a:pt x="80" y="52"/>
                  <a:pt x="79" y="52"/>
                </a:cubicBezTo>
                <a:cubicBezTo>
                  <a:pt x="80" y="52"/>
                  <a:pt x="81" y="52"/>
                  <a:pt x="82" y="51"/>
                </a:cubicBezTo>
                <a:cubicBezTo>
                  <a:pt x="82" y="52"/>
                  <a:pt x="82" y="52"/>
                  <a:pt x="82" y="52"/>
                </a:cubicBezTo>
                <a:cubicBezTo>
                  <a:pt x="82" y="52"/>
                  <a:pt x="82" y="51"/>
                  <a:pt x="82" y="51"/>
                </a:cubicBezTo>
                <a:cubicBezTo>
                  <a:pt x="82" y="51"/>
                  <a:pt x="83" y="51"/>
                  <a:pt x="83" y="51"/>
                </a:cubicBezTo>
                <a:cubicBezTo>
                  <a:pt x="83" y="52"/>
                  <a:pt x="82" y="54"/>
                  <a:pt x="80" y="54"/>
                </a:cubicBezTo>
                <a:cubicBezTo>
                  <a:pt x="82" y="54"/>
                  <a:pt x="83" y="52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1"/>
                </a:cubicBezTo>
                <a:cubicBezTo>
                  <a:pt x="83" y="51"/>
                  <a:pt x="83" y="52"/>
                  <a:pt x="83" y="53"/>
                </a:cubicBezTo>
                <a:cubicBezTo>
                  <a:pt x="83" y="53"/>
                  <a:pt x="83" y="53"/>
                  <a:pt x="82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4"/>
                  <a:pt x="83" y="55"/>
                  <a:pt x="84" y="55"/>
                </a:cubicBezTo>
                <a:cubicBezTo>
                  <a:pt x="83" y="55"/>
                  <a:pt x="83" y="54"/>
                  <a:pt x="83" y="53"/>
                </a:cubicBezTo>
                <a:cubicBezTo>
                  <a:pt x="84" y="52"/>
                  <a:pt x="84" y="52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2"/>
                  <a:pt x="85" y="53"/>
                  <a:pt x="84" y="55"/>
                </a:cubicBezTo>
                <a:cubicBezTo>
                  <a:pt x="85" y="53"/>
                  <a:pt x="85" y="52"/>
                  <a:pt x="85" y="50"/>
                </a:cubicBezTo>
                <a:cubicBezTo>
                  <a:pt x="85" y="50"/>
                  <a:pt x="85" y="50"/>
                  <a:pt x="85" y="50"/>
                </a:cubicBezTo>
                <a:cubicBezTo>
                  <a:pt x="85" y="50"/>
                  <a:pt x="85" y="50"/>
                  <a:pt x="86" y="49"/>
                </a:cubicBezTo>
                <a:cubicBezTo>
                  <a:pt x="85" y="51"/>
                  <a:pt x="86" y="53"/>
                  <a:pt x="87" y="54"/>
                </a:cubicBezTo>
                <a:cubicBezTo>
                  <a:pt x="85" y="52"/>
                  <a:pt x="85" y="50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6" y="49"/>
                  <a:pt x="86" y="49"/>
                </a:cubicBezTo>
                <a:cubicBezTo>
                  <a:pt x="87" y="49"/>
                  <a:pt x="87" y="50"/>
                  <a:pt x="87" y="50"/>
                </a:cubicBezTo>
                <a:cubicBezTo>
                  <a:pt x="87" y="51"/>
                  <a:pt x="87" y="51"/>
                  <a:pt x="86" y="52"/>
                </a:cubicBezTo>
                <a:cubicBezTo>
                  <a:pt x="87" y="51"/>
                  <a:pt x="87" y="51"/>
                  <a:pt x="87" y="50"/>
                </a:cubicBezTo>
                <a:cubicBezTo>
                  <a:pt x="87" y="51"/>
                  <a:pt x="88" y="51"/>
                  <a:pt x="88" y="51"/>
                </a:cubicBezTo>
                <a:cubicBezTo>
                  <a:pt x="88" y="51"/>
                  <a:pt x="87" y="51"/>
                  <a:pt x="87" y="50"/>
                </a:cubicBezTo>
                <a:cubicBezTo>
                  <a:pt x="88" y="49"/>
                  <a:pt x="88" y="48"/>
                  <a:pt x="88" y="47"/>
                </a:cubicBezTo>
                <a:cubicBezTo>
                  <a:pt x="88" y="47"/>
                  <a:pt x="89" y="46"/>
                  <a:pt x="89" y="46"/>
                </a:cubicBezTo>
                <a:cubicBezTo>
                  <a:pt x="89" y="46"/>
                  <a:pt x="89" y="45"/>
                  <a:pt x="89" y="45"/>
                </a:cubicBezTo>
                <a:cubicBezTo>
                  <a:pt x="89" y="46"/>
                  <a:pt x="89" y="46"/>
                  <a:pt x="89" y="47"/>
                </a:cubicBezTo>
                <a:cubicBezTo>
                  <a:pt x="89" y="48"/>
                  <a:pt x="89" y="49"/>
                  <a:pt x="88" y="50"/>
                </a:cubicBezTo>
                <a:cubicBezTo>
                  <a:pt x="89" y="49"/>
                  <a:pt x="89" y="48"/>
                  <a:pt x="89" y="47"/>
                </a:cubicBezTo>
                <a:cubicBezTo>
                  <a:pt x="89" y="46"/>
                  <a:pt x="89" y="45"/>
                  <a:pt x="89" y="44"/>
                </a:cubicBezTo>
                <a:cubicBezTo>
                  <a:pt x="90" y="43"/>
                  <a:pt x="90" y="43"/>
                  <a:pt x="91" y="42"/>
                </a:cubicBezTo>
                <a:cubicBezTo>
                  <a:pt x="91" y="41"/>
                  <a:pt x="92" y="41"/>
                  <a:pt x="92" y="40"/>
                </a:cubicBezTo>
                <a:cubicBezTo>
                  <a:pt x="92" y="39"/>
                  <a:pt x="91" y="38"/>
                  <a:pt x="90" y="37"/>
                </a:cubicBezTo>
                <a:cubicBezTo>
                  <a:pt x="90" y="36"/>
                  <a:pt x="91" y="35"/>
                  <a:pt x="91" y="34"/>
                </a:cubicBezTo>
                <a:cubicBezTo>
                  <a:pt x="92" y="33"/>
                  <a:pt x="91" y="31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29"/>
                  <a:pt x="89" y="29"/>
                  <a:pt x="89" y="29"/>
                </a:cubicBezTo>
                <a:cubicBezTo>
                  <a:pt x="89" y="28"/>
                  <a:pt x="89" y="26"/>
                  <a:pt x="89" y="25"/>
                </a:cubicBezTo>
                <a:cubicBezTo>
                  <a:pt x="89" y="25"/>
                  <a:pt x="89" y="24"/>
                  <a:pt x="89" y="24"/>
                </a:cubicBezTo>
                <a:cubicBezTo>
                  <a:pt x="90" y="24"/>
                  <a:pt x="90" y="23"/>
                  <a:pt x="90" y="22"/>
                </a:cubicBezTo>
                <a:cubicBezTo>
                  <a:pt x="91" y="21"/>
                  <a:pt x="90" y="19"/>
                  <a:pt x="89" y="18"/>
                </a:cubicBezTo>
                <a:cubicBezTo>
                  <a:pt x="89" y="17"/>
                  <a:pt x="89" y="16"/>
                  <a:pt x="88" y="15"/>
                </a:cubicBezTo>
                <a:cubicBezTo>
                  <a:pt x="88" y="15"/>
                  <a:pt x="88" y="15"/>
                  <a:pt x="88" y="15"/>
                </a:cubicBezTo>
                <a:cubicBezTo>
                  <a:pt x="88" y="14"/>
                  <a:pt x="88" y="13"/>
                  <a:pt x="87" y="12"/>
                </a:cubicBezTo>
                <a:cubicBezTo>
                  <a:pt x="86" y="11"/>
                  <a:pt x="86" y="11"/>
                  <a:pt x="85" y="11"/>
                </a:cubicBezTo>
                <a:cubicBezTo>
                  <a:pt x="85" y="10"/>
                  <a:pt x="84" y="9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2" y="7"/>
                  <a:pt x="82" y="6"/>
                  <a:pt x="82" y="6"/>
                </a:cubicBezTo>
                <a:cubicBezTo>
                  <a:pt x="81" y="4"/>
                  <a:pt x="79" y="3"/>
                  <a:pt x="77" y="3"/>
                </a:cubicBezTo>
                <a:cubicBezTo>
                  <a:pt x="76" y="3"/>
                  <a:pt x="76" y="3"/>
                  <a:pt x="75" y="3"/>
                </a:cubicBezTo>
                <a:cubicBezTo>
                  <a:pt x="75" y="3"/>
                  <a:pt x="75" y="3"/>
                  <a:pt x="75" y="3"/>
                </a:cubicBezTo>
                <a:cubicBezTo>
                  <a:pt x="76" y="2"/>
                  <a:pt x="77" y="2"/>
                  <a:pt x="78" y="2"/>
                </a:cubicBezTo>
                <a:cubicBezTo>
                  <a:pt x="77" y="2"/>
                  <a:pt x="76" y="2"/>
                  <a:pt x="75" y="3"/>
                </a:cubicBezTo>
                <a:cubicBezTo>
                  <a:pt x="75" y="3"/>
                  <a:pt x="75" y="3"/>
                  <a:pt x="75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3" y="4"/>
                  <a:pt x="73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4" y="3"/>
                  <a:pt x="74" y="2"/>
                  <a:pt x="75" y="2"/>
                </a:cubicBezTo>
                <a:cubicBezTo>
                  <a:pt x="76" y="2"/>
                  <a:pt x="78" y="2"/>
                  <a:pt x="79" y="2"/>
                </a:cubicBezTo>
                <a:cubicBezTo>
                  <a:pt x="78" y="1"/>
                  <a:pt x="76" y="1"/>
                  <a:pt x="75" y="2"/>
                </a:cubicBezTo>
                <a:cubicBezTo>
                  <a:pt x="74" y="2"/>
                  <a:pt x="74" y="2"/>
                  <a:pt x="73" y="3"/>
                </a:cubicBezTo>
                <a:cubicBezTo>
                  <a:pt x="72" y="2"/>
                  <a:pt x="72" y="1"/>
                  <a:pt x="71" y="1"/>
                </a:cubicBezTo>
                <a:cubicBezTo>
                  <a:pt x="71" y="2"/>
                  <a:pt x="72" y="2"/>
                  <a:pt x="73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2" y="3"/>
                  <a:pt x="71" y="2"/>
                  <a:pt x="71" y="2"/>
                </a:cubicBezTo>
                <a:cubicBezTo>
                  <a:pt x="70" y="2"/>
                  <a:pt x="70" y="1"/>
                  <a:pt x="69" y="1"/>
                </a:cubicBezTo>
                <a:cubicBezTo>
                  <a:pt x="67" y="0"/>
                  <a:pt x="65" y="0"/>
                  <a:pt x="63" y="0"/>
                </a:cubicBezTo>
                <a:cubicBezTo>
                  <a:pt x="65" y="0"/>
                  <a:pt x="67" y="0"/>
                  <a:pt x="69" y="1"/>
                </a:cubicBezTo>
                <a:cubicBezTo>
                  <a:pt x="69" y="1"/>
                  <a:pt x="70" y="2"/>
                  <a:pt x="70" y="2"/>
                </a:cubicBezTo>
                <a:cubicBezTo>
                  <a:pt x="70" y="2"/>
                  <a:pt x="70" y="2"/>
                  <a:pt x="70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7" y="2"/>
                  <a:pt x="67" y="2"/>
                  <a:pt x="66" y="2"/>
                </a:cubicBezTo>
                <a:cubicBezTo>
                  <a:pt x="65" y="2"/>
                  <a:pt x="63" y="2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1" y="3"/>
                  <a:pt x="61" y="3"/>
                  <a:pt x="60" y="3"/>
                </a:cubicBezTo>
                <a:cubicBezTo>
                  <a:pt x="59" y="3"/>
                  <a:pt x="58" y="4"/>
                  <a:pt x="57" y="5"/>
                </a:cubicBezTo>
                <a:cubicBezTo>
                  <a:pt x="57" y="5"/>
                  <a:pt x="57" y="5"/>
                  <a:pt x="56" y="6"/>
                </a:cubicBezTo>
                <a:cubicBezTo>
                  <a:pt x="55" y="6"/>
                  <a:pt x="55" y="7"/>
                  <a:pt x="54" y="7"/>
                </a:cubicBezTo>
                <a:cubicBezTo>
                  <a:pt x="53" y="7"/>
                  <a:pt x="52" y="6"/>
                  <a:pt x="52" y="5"/>
                </a:cubicBezTo>
                <a:cubicBezTo>
                  <a:pt x="52" y="6"/>
                  <a:pt x="53" y="7"/>
                  <a:pt x="54" y="7"/>
                </a:cubicBezTo>
                <a:cubicBezTo>
                  <a:pt x="53" y="8"/>
                  <a:pt x="52" y="9"/>
                  <a:pt x="51" y="10"/>
                </a:cubicBezTo>
                <a:cubicBezTo>
                  <a:pt x="49" y="10"/>
                  <a:pt x="48" y="11"/>
                  <a:pt x="48" y="12"/>
                </a:cubicBezTo>
                <a:cubicBezTo>
                  <a:pt x="47" y="13"/>
                  <a:pt x="47" y="14"/>
                  <a:pt x="47" y="14"/>
                </a:cubicBezTo>
                <a:cubicBezTo>
                  <a:pt x="47" y="15"/>
                  <a:pt x="46" y="16"/>
                  <a:pt x="46" y="16"/>
                </a:cubicBezTo>
                <a:cubicBezTo>
                  <a:pt x="45" y="17"/>
                  <a:pt x="44" y="18"/>
                  <a:pt x="44" y="18"/>
                </a:cubicBezTo>
                <a:cubicBezTo>
                  <a:pt x="44" y="19"/>
                  <a:pt x="43" y="21"/>
                  <a:pt x="43" y="22"/>
                </a:cubicBezTo>
                <a:cubicBezTo>
                  <a:pt x="43" y="24"/>
                  <a:pt x="42" y="26"/>
                  <a:pt x="41" y="27"/>
                </a:cubicBezTo>
                <a:cubicBezTo>
                  <a:pt x="40" y="28"/>
                  <a:pt x="40" y="29"/>
                  <a:pt x="39" y="30"/>
                </a:cubicBezTo>
                <a:cubicBezTo>
                  <a:pt x="39" y="30"/>
                  <a:pt x="39" y="30"/>
                  <a:pt x="39" y="30"/>
                </a:cubicBezTo>
                <a:cubicBezTo>
                  <a:pt x="38" y="32"/>
                  <a:pt x="37" y="35"/>
                  <a:pt x="39" y="37"/>
                </a:cubicBezTo>
                <a:cubicBezTo>
                  <a:pt x="37" y="36"/>
                  <a:pt x="38" y="33"/>
                  <a:pt x="39" y="31"/>
                </a:cubicBezTo>
                <a:cubicBezTo>
                  <a:pt x="39" y="32"/>
                  <a:pt x="38" y="34"/>
                  <a:pt x="39" y="35"/>
                </a:cubicBezTo>
                <a:cubicBezTo>
                  <a:pt x="39" y="33"/>
                  <a:pt x="40" y="32"/>
                  <a:pt x="41" y="31"/>
                </a:cubicBezTo>
                <a:cubicBezTo>
                  <a:pt x="40" y="32"/>
                  <a:pt x="41" y="34"/>
                  <a:pt x="41" y="36"/>
                </a:cubicBezTo>
                <a:cubicBezTo>
                  <a:pt x="41" y="38"/>
                  <a:pt x="41" y="42"/>
                  <a:pt x="38" y="42"/>
                </a:cubicBezTo>
                <a:cubicBezTo>
                  <a:pt x="41" y="42"/>
                  <a:pt x="41" y="38"/>
                  <a:pt x="41" y="36"/>
                </a:cubicBezTo>
                <a:cubicBezTo>
                  <a:pt x="41" y="35"/>
                  <a:pt x="41" y="33"/>
                  <a:pt x="41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34"/>
                  <a:pt x="41" y="37"/>
                  <a:pt x="41" y="39"/>
                </a:cubicBezTo>
                <a:cubicBezTo>
                  <a:pt x="41" y="40"/>
                  <a:pt x="41" y="40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2"/>
                  <a:pt x="41" y="43"/>
                  <a:pt x="40" y="44"/>
                </a:cubicBezTo>
                <a:cubicBezTo>
                  <a:pt x="40" y="45"/>
                  <a:pt x="40" y="46"/>
                  <a:pt x="40" y="47"/>
                </a:cubicBezTo>
                <a:cubicBezTo>
                  <a:pt x="39" y="47"/>
                  <a:pt x="39" y="47"/>
                  <a:pt x="38" y="47"/>
                </a:cubicBezTo>
                <a:cubicBezTo>
                  <a:pt x="39" y="47"/>
                  <a:pt x="39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39" y="48"/>
                  <a:pt x="39" y="50"/>
                  <a:pt x="40" y="51"/>
                </a:cubicBezTo>
                <a:cubicBezTo>
                  <a:pt x="39" y="50"/>
                  <a:pt x="39" y="49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6"/>
                </a:cubicBezTo>
                <a:cubicBezTo>
                  <a:pt x="41" y="46"/>
                  <a:pt x="42" y="46"/>
                  <a:pt x="42" y="45"/>
                </a:cubicBezTo>
                <a:cubicBezTo>
                  <a:pt x="43" y="46"/>
                  <a:pt x="43" y="46"/>
                  <a:pt x="44" y="47"/>
                </a:cubicBezTo>
                <a:cubicBezTo>
                  <a:pt x="43" y="46"/>
                  <a:pt x="43" y="46"/>
                  <a:pt x="42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3" y="44"/>
                  <a:pt x="44" y="43"/>
                  <a:pt x="44" y="42"/>
                </a:cubicBezTo>
                <a:cubicBezTo>
                  <a:pt x="44" y="43"/>
                  <a:pt x="44" y="43"/>
                  <a:pt x="45" y="44"/>
                </a:cubicBezTo>
                <a:cubicBezTo>
                  <a:pt x="45" y="44"/>
                  <a:pt x="45" y="45"/>
                  <a:pt x="45" y="46"/>
                </a:cubicBezTo>
                <a:cubicBezTo>
                  <a:pt x="45" y="45"/>
                  <a:pt x="45" y="44"/>
                  <a:pt x="45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42"/>
                  <a:pt x="46" y="41"/>
                  <a:pt x="46" y="40"/>
                </a:cubicBezTo>
                <a:cubicBezTo>
                  <a:pt x="47" y="39"/>
                  <a:pt x="47" y="39"/>
                  <a:pt x="47" y="38"/>
                </a:cubicBezTo>
                <a:cubicBezTo>
                  <a:pt x="47" y="39"/>
                  <a:pt x="47" y="40"/>
                  <a:pt x="47" y="41"/>
                </a:cubicBezTo>
                <a:cubicBezTo>
                  <a:pt x="47" y="42"/>
                  <a:pt x="46" y="47"/>
                  <a:pt x="47" y="49"/>
                </a:cubicBezTo>
                <a:cubicBezTo>
                  <a:pt x="45" y="49"/>
                  <a:pt x="43" y="50"/>
                  <a:pt x="43" y="52"/>
                </a:cubicBezTo>
                <a:cubicBezTo>
                  <a:pt x="40" y="52"/>
                  <a:pt x="33" y="56"/>
                  <a:pt x="31" y="57"/>
                </a:cubicBezTo>
                <a:cubicBezTo>
                  <a:pt x="30" y="58"/>
                  <a:pt x="28" y="59"/>
                  <a:pt x="27" y="61"/>
                </a:cubicBezTo>
                <a:cubicBezTo>
                  <a:pt x="25" y="60"/>
                  <a:pt x="23" y="61"/>
                  <a:pt x="23" y="62"/>
                </a:cubicBezTo>
                <a:cubicBezTo>
                  <a:pt x="22" y="62"/>
                  <a:pt x="23" y="64"/>
                  <a:pt x="24" y="65"/>
                </a:cubicBezTo>
                <a:cubicBezTo>
                  <a:pt x="23" y="64"/>
                  <a:pt x="21" y="63"/>
                  <a:pt x="20" y="63"/>
                </a:cubicBezTo>
                <a:cubicBezTo>
                  <a:pt x="20" y="61"/>
                  <a:pt x="19" y="60"/>
                  <a:pt x="19" y="59"/>
                </a:cubicBezTo>
                <a:cubicBezTo>
                  <a:pt x="20" y="57"/>
                  <a:pt x="20" y="56"/>
                  <a:pt x="20" y="56"/>
                </a:cubicBezTo>
                <a:cubicBezTo>
                  <a:pt x="20" y="55"/>
                  <a:pt x="21" y="54"/>
                  <a:pt x="21" y="54"/>
                </a:cubicBezTo>
                <a:cubicBezTo>
                  <a:pt x="21" y="53"/>
                  <a:pt x="22" y="52"/>
                  <a:pt x="21" y="51"/>
                </a:cubicBezTo>
                <a:cubicBezTo>
                  <a:pt x="21" y="50"/>
                  <a:pt x="19" y="50"/>
                  <a:pt x="17" y="52"/>
                </a:cubicBezTo>
                <a:cubicBezTo>
                  <a:pt x="16" y="51"/>
                  <a:pt x="15" y="50"/>
                  <a:pt x="15" y="49"/>
                </a:cubicBezTo>
                <a:cubicBezTo>
                  <a:pt x="14" y="49"/>
                  <a:pt x="12" y="48"/>
                  <a:pt x="11" y="49"/>
                </a:cubicBezTo>
                <a:cubicBezTo>
                  <a:pt x="10" y="48"/>
                  <a:pt x="8" y="49"/>
                  <a:pt x="7" y="50"/>
                </a:cubicBezTo>
                <a:cubicBezTo>
                  <a:pt x="6" y="49"/>
                  <a:pt x="4" y="49"/>
                  <a:pt x="3" y="50"/>
                </a:cubicBezTo>
                <a:cubicBezTo>
                  <a:pt x="3" y="50"/>
                  <a:pt x="2" y="51"/>
                  <a:pt x="2" y="52"/>
                </a:cubicBezTo>
                <a:cubicBezTo>
                  <a:pt x="1" y="52"/>
                  <a:pt x="0" y="53"/>
                  <a:pt x="0" y="54"/>
                </a:cubicBezTo>
                <a:cubicBezTo>
                  <a:pt x="0" y="55"/>
                  <a:pt x="1" y="57"/>
                  <a:pt x="1" y="57"/>
                </a:cubicBezTo>
                <a:cubicBezTo>
                  <a:pt x="2" y="57"/>
                  <a:pt x="3" y="57"/>
                  <a:pt x="3" y="56"/>
                </a:cubicBezTo>
                <a:cubicBezTo>
                  <a:pt x="3" y="57"/>
                  <a:pt x="4" y="58"/>
                  <a:pt x="4" y="58"/>
                </a:cubicBezTo>
                <a:cubicBezTo>
                  <a:pt x="4" y="59"/>
                  <a:pt x="6" y="60"/>
                  <a:pt x="6" y="60"/>
                </a:cubicBezTo>
                <a:cubicBezTo>
                  <a:pt x="6" y="61"/>
                  <a:pt x="7" y="62"/>
                  <a:pt x="7" y="62"/>
                </a:cubicBezTo>
                <a:cubicBezTo>
                  <a:pt x="7" y="63"/>
                  <a:pt x="9" y="67"/>
                  <a:pt x="10" y="70"/>
                </a:cubicBezTo>
                <a:cubicBezTo>
                  <a:pt x="10" y="72"/>
                  <a:pt x="13" y="77"/>
                  <a:pt x="17" y="79"/>
                </a:cubicBezTo>
                <a:cubicBezTo>
                  <a:pt x="18" y="80"/>
                  <a:pt x="21" y="81"/>
                  <a:pt x="23" y="80"/>
                </a:cubicBezTo>
                <a:cubicBezTo>
                  <a:pt x="25" y="80"/>
                  <a:pt x="30" y="78"/>
                  <a:pt x="30" y="78"/>
                </a:cubicBezTo>
                <a:cubicBezTo>
                  <a:pt x="30" y="78"/>
                  <a:pt x="31" y="78"/>
                  <a:pt x="32" y="78"/>
                </a:cubicBezTo>
                <a:cubicBezTo>
                  <a:pt x="32" y="78"/>
                  <a:pt x="34" y="76"/>
                  <a:pt x="37" y="77"/>
                </a:cubicBezTo>
                <a:cubicBezTo>
                  <a:pt x="35" y="82"/>
                  <a:pt x="36" y="83"/>
                  <a:pt x="35" y="85"/>
                </a:cubicBezTo>
                <a:cubicBezTo>
                  <a:pt x="34" y="86"/>
                  <a:pt x="33" y="91"/>
                  <a:pt x="33" y="92"/>
                </a:cubicBezTo>
                <a:cubicBezTo>
                  <a:pt x="33" y="93"/>
                  <a:pt x="33" y="98"/>
                  <a:pt x="33" y="99"/>
                </a:cubicBezTo>
                <a:cubicBezTo>
                  <a:pt x="32" y="100"/>
                  <a:pt x="33" y="102"/>
                  <a:pt x="32" y="103"/>
                </a:cubicBezTo>
                <a:cubicBezTo>
                  <a:pt x="31" y="105"/>
                  <a:pt x="31" y="108"/>
                  <a:pt x="31" y="110"/>
                </a:cubicBezTo>
                <a:cubicBezTo>
                  <a:pt x="31" y="111"/>
                  <a:pt x="33" y="115"/>
                  <a:pt x="33" y="118"/>
                </a:cubicBezTo>
                <a:cubicBezTo>
                  <a:pt x="33" y="117"/>
                  <a:pt x="33" y="120"/>
                  <a:pt x="35" y="120"/>
                </a:cubicBezTo>
                <a:cubicBezTo>
                  <a:pt x="35" y="120"/>
                  <a:pt x="35" y="122"/>
                  <a:pt x="34" y="123"/>
                </a:cubicBezTo>
                <a:cubicBezTo>
                  <a:pt x="34" y="124"/>
                  <a:pt x="31" y="126"/>
                  <a:pt x="31" y="128"/>
                </a:cubicBezTo>
                <a:cubicBezTo>
                  <a:pt x="30" y="130"/>
                  <a:pt x="30" y="134"/>
                  <a:pt x="30" y="136"/>
                </a:cubicBezTo>
                <a:cubicBezTo>
                  <a:pt x="29" y="138"/>
                  <a:pt x="29" y="141"/>
                  <a:pt x="29" y="142"/>
                </a:cubicBezTo>
                <a:cubicBezTo>
                  <a:pt x="29" y="143"/>
                  <a:pt x="30" y="143"/>
                  <a:pt x="29" y="145"/>
                </a:cubicBezTo>
                <a:cubicBezTo>
                  <a:pt x="29" y="147"/>
                  <a:pt x="29" y="150"/>
                  <a:pt x="29" y="151"/>
                </a:cubicBezTo>
                <a:cubicBezTo>
                  <a:pt x="28" y="153"/>
                  <a:pt x="28" y="158"/>
                  <a:pt x="28" y="159"/>
                </a:cubicBezTo>
                <a:cubicBezTo>
                  <a:pt x="28" y="160"/>
                  <a:pt x="28" y="163"/>
                  <a:pt x="28" y="165"/>
                </a:cubicBezTo>
                <a:cubicBezTo>
                  <a:pt x="28" y="166"/>
                  <a:pt x="28" y="171"/>
                  <a:pt x="28" y="173"/>
                </a:cubicBezTo>
                <a:cubicBezTo>
                  <a:pt x="28" y="174"/>
                  <a:pt x="28" y="177"/>
                  <a:pt x="28" y="178"/>
                </a:cubicBezTo>
                <a:cubicBezTo>
                  <a:pt x="29" y="180"/>
                  <a:pt x="29" y="182"/>
                  <a:pt x="29" y="183"/>
                </a:cubicBezTo>
                <a:cubicBezTo>
                  <a:pt x="28" y="184"/>
                  <a:pt x="29" y="187"/>
                  <a:pt x="29" y="189"/>
                </a:cubicBezTo>
                <a:cubicBezTo>
                  <a:pt x="29" y="191"/>
                  <a:pt x="30" y="193"/>
                  <a:pt x="30" y="194"/>
                </a:cubicBezTo>
                <a:cubicBezTo>
                  <a:pt x="31" y="195"/>
                  <a:pt x="33" y="202"/>
                  <a:pt x="32" y="204"/>
                </a:cubicBezTo>
                <a:cubicBezTo>
                  <a:pt x="33" y="205"/>
                  <a:pt x="35" y="204"/>
                  <a:pt x="36" y="204"/>
                </a:cubicBezTo>
                <a:cubicBezTo>
                  <a:pt x="36" y="206"/>
                  <a:pt x="34" y="207"/>
                  <a:pt x="33" y="210"/>
                </a:cubicBezTo>
                <a:cubicBezTo>
                  <a:pt x="33" y="210"/>
                  <a:pt x="32" y="212"/>
                  <a:pt x="33" y="213"/>
                </a:cubicBezTo>
                <a:cubicBezTo>
                  <a:pt x="33" y="213"/>
                  <a:pt x="37" y="214"/>
                  <a:pt x="40" y="214"/>
                </a:cubicBezTo>
                <a:cubicBezTo>
                  <a:pt x="42" y="215"/>
                  <a:pt x="49" y="216"/>
                  <a:pt x="50" y="215"/>
                </a:cubicBezTo>
                <a:cubicBezTo>
                  <a:pt x="52" y="214"/>
                  <a:pt x="52" y="212"/>
                  <a:pt x="52" y="211"/>
                </a:cubicBezTo>
                <a:cubicBezTo>
                  <a:pt x="53" y="211"/>
                  <a:pt x="54" y="211"/>
                  <a:pt x="54" y="209"/>
                </a:cubicBezTo>
                <a:cubicBezTo>
                  <a:pt x="54" y="208"/>
                  <a:pt x="54" y="206"/>
                  <a:pt x="53" y="205"/>
                </a:cubicBezTo>
                <a:cubicBezTo>
                  <a:pt x="53" y="204"/>
                  <a:pt x="54" y="203"/>
                  <a:pt x="53" y="202"/>
                </a:cubicBezTo>
                <a:cubicBezTo>
                  <a:pt x="54" y="202"/>
                  <a:pt x="55" y="202"/>
                  <a:pt x="56" y="203"/>
                </a:cubicBezTo>
                <a:cubicBezTo>
                  <a:pt x="57" y="201"/>
                  <a:pt x="57" y="199"/>
                  <a:pt x="57" y="198"/>
                </a:cubicBezTo>
                <a:cubicBezTo>
                  <a:pt x="57" y="196"/>
                  <a:pt x="58" y="196"/>
                  <a:pt x="57" y="195"/>
                </a:cubicBezTo>
                <a:cubicBezTo>
                  <a:pt x="57" y="193"/>
                  <a:pt x="58" y="190"/>
                  <a:pt x="57" y="189"/>
                </a:cubicBezTo>
                <a:cubicBezTo>
                  <a:pt x="57" y="187"/>
                  <a:pt x="55" y="185"/>
                  <a:pt x="56" y="183"/>
                </a:cubicBezTo>
                <a:cubicBezTo>
                  <a:pt x="56" y="180"/>
                  <a:pt x="57" y="179"/>
                  <a:pt x="57" y="177"/>
                </a:cubicBezTo>
                <a:cubicBezTo>
                  <a:pt x="57" y="174"/>
                  <a:pt x="56" y="171"/>
                  <a:pt x="56" y="170"/>
                </a:cubicBezTo>
                <a:cubicBezTo>
                  <a:pt x="56" y="168"/>
                  <a:pt x="61" y="165"/>
                  <a:pt x="60" y="162"/>
                </a:cubicBezTo>
                <a:cubicBezTo>
                  <a:pt x="62" y="160"/>
                  <a:pt x="62" y="159"/>
                  <a:pt x="62" y="158"/>
                </a:cubicBezTo>
                <a:cubicBezTo>
                  <a:pt x="63" y="158"/>
                  <a:pt x="63" y="159"/>
                  <a:pt x="63" y="159"/>
                </a:cubicBezTo>
                <a:cubicBezTo>
                  <a:pt x="64" y="160"/>
                  <a:pt x="65" y="166"/>
                  <a:pt x="65" y="166"/>
                </a:cubicBezTo>
                <a:cubicBezTo>
                  <a:pt x="65" y="167"/>
                  <a:pt x="66" y="173"/>
                  <a:pt x="67" y="176"/>
                </a:cubicBezTo>
                <a:cubicBezTo>
                  <a:pt x="67" y="179"/>
                  <a:pt x="68" y="182"/>
                  <a:pt x="69" y="183"/>
                </a:cubicBezTo>
                <a:cubicBezTo>
                  <a:pt x="69" y="184"/>
                  <a:pt x="71" y="188"/>
                  <a:pt x="71" y="189"/>
                </a:cubicBezTo>
                <a:cubicBezTo>
                  <a:pt x="71" y="191"/>
                  <a:pt x="71" y="194"/>
                  <a:pt x="72" y="195"/>
                </a:cubicBezTo>
                <a:cubicBezTo>
                  <a:pt x="72" y="196"/>
                  <a:pt x="72" y="199"/>
                  <a:pt x="73" y="199"/>
                </a:cubicBezTo>
                <a:cubicBezTo>
                  <a:pt x="73" y="200"/>
                  <a:pt x="73" y="204"/>
                  <a:pt x="74" y="204"/>
                </a:cubicBezTo>
                <a:cubicBezTo>
                  <a:pt x="74" y="204"/>
                  <a:pt x="75" y="204"/>
                  <a:pt x="75" y="204"/>
                </a:cubicBezTo>
                <a:cubicBezTo>
                  <a:pt x="75" y="205"/>
                  <a:pt x="74" y="207"/>
                  <a:pt x="75" y="208"/>
                </a:cubicBezTo>
                <a:cubicBezTo>
                  <a:pt x="74" y="209"/>
                  <a:pt x="74" y="211"/>
                  <a:pt x="74" y="212"/>
                </a:cubicBezTo>
                <a:cubicBezTo>
                  <a:pt x="75" y="213"/>
                  <a:pt x="79" y="214"/>
                  <a:pt x="80" y="214"/>
                </a:cubicBezTo>
                <a:cubicBezTo>
                  <a:pt x="81" y="214"/>
                  <a:pt x="83" y="214"/>
                  <a:pt x="83" y="214"/>
                </a:cubicBezTo>
                <a:cubicBezTo>
                  <a:pt x="84" y="216"/>
                  <a:pt x="85" y="217"/>
                  <a:pt x="88" y="217"/>
                </a:cubicBezTo>
                <a:cubicBezTo>
                  <a:pt x="91" y="217"/>
                  <a:pt x="97" y="217"/>
                  <a:pt x="99" y="217"/>
                </a:cubicBezTo>
                <a:cubicBezTo>
                  <a:pt x="101" y="217"/>
                  <a:pt x="103" y="216"/>
                  <a:pt x="103" y="216"/>
                </a:cubicBezTo>
                <a:cubicBezTo>
                  <a:pt x="104" y="215"/>
                  <a:pt x="104" y="213"/>
                  <a:pt x="103" y="213"/>
                </a:cubicBezTo>
                <a:cubicBezTo>
                  <a:pt x="103" y="210"/>
                  <a:pt x="102" y="209"/>
                  <a:pt x="101" y="208"/>
                </a:cubicBezTo>
                <a:cubicBezTo>
                  <a:pt x="100" y="208"/>
                  <a:pt x="98" y="207"/>
                  <a:pt x="98" y="206"/>
                </a:cubicBezTo>
                <a:cubicBezTo>
                  <a:pt x="97" y="206"/>
                  <a:pt x="95" y="204"/>
                  <a:pt x="94" y="202"/>
                </a:cubicBezTo>
                <a:cubicBezTo>
                  <a:pt x="95" y="203"/>
                  <a:pt x="96" y="203"/>
                  <a:pt x="97" y="203"/>
                </a:cubicBezTo>
                <a:cubicBezTo>
                  <a:pt x="97" y="201"/>
                  <a:pt x="97" y="198"/>
                  <a:pt x="97" y="196"/>
                </a:cubicBezTo>
                <a:cubicBezTo>
                  <a:pt x="97" y="194"/>
                  <a:pt x="99" y="191"/>
                  <a:pt x="98" y="187"/>
                </a:cubicBezTo>
                <a:cubicBezTo>
                  <a:pt x="97" y="184"/>
                  <a:pt x="98" y="180"/>
                  <a:pt x="98" y="177"/>
                </a:cubicBezTo>
                <a:cubicBezTo>
                  <a:pt x="97" y="174"/>
                  <a:pt x="97" y="172"/>
                  <a:pt x="97" y="169"/>
                </a:cubicBezTo>
                <a:cubicBezTo>
                  <a:pt x="97" y="167"/>
                  <a:pt x="97" y="161"/>
                  <a:pt x="97" y="158"/>
                </a:cubicBezTo>
                <a:cubicBezTo>
                  <a:pt x="97" y="155"/>
                  <a:pt x="97" y="150"/>
                  <a:pt x="95" y="148"/>
                </a:cubicBezTo>
                <a:cubicBezTo>
                  <a:pt x="96" y="144"/>
                  <a:pt x="96" y="138"/>
                  <a:pt x="95" y="134"/>
                </a:cubicBezTo>
                <a:cubicBezTo>
                  <a:pt x="94" y="130"/>
                  <a:pt x="93" y="128"/>
                  <a:pt x="93" y="126"/>
                </a:cubicBezTo>
                <a:cubicBezTo>
                  <a:pt x="93" y="125"/>
                  <a:pt x="91" y="121"/>
                  <a:pt x="88" y="121"/>
                </a:cubicBezTo>
                <a:cubicBezTo>
                  <a:pt x="88" y="120"/>
                  <a:pt x="88" y="118"/>
                  <a:pt x="88" y="117"/>
                </a:cubicBezTo>
                <a:cubicBezTo>
                  <a:pt x="87" y="116"/>
                  <a:pt x="87" y="115"/>
                  <a:pt x="88" y="114"/>
                </a:cubicBezTo>
                <a:cubicBezTo>
                  <a:pt x="88" y="114"/>
                  <a:pt x="87" y="109"/>
                  <a:pt x="86" y="108"/>
                </a:cubicBezTo>
                <a:cubicBezTo>
                  <a:pt x="87" y="107"/>
                  <a:pt x="89" y="105"/>
                  <a:pt x="88" y="102"/>
                </a:cubicBezTo>
                <a:cubicBezTo>
                  <a:pt x="87" y="99"/>
                  <a:pt x="87" y="93"/>
                  <a:pt x="87" y="91"/>
                </a:cubicBezTo>
                <a:cubicBezTo>
                  <a:pt x="87" y="90"/>
                  <a:pt x="88" y="90"/>
                  <a:pt x="88" y="89"/>
                </a:cubicBezTo>
                <a:cubicBezTo>
                  <a:pt x="89" y="91"/>
                  <a:pt x="90" y="92"/>
                  <a:pt x="91" y="92"/>
                </a:cubicBezTo>
                <a:cubicBezTo>
                  <a:pt x="92" y="92"/>
                  <a:pt x="93" y="91"/>
                  <a:pt x="94" y="92"/>
                </a:cubicBezTo>
                <a:cubicBezTo>
                  <a:pt x="95" y="92"/>
                  <a:pt x="97" y="94"/>
                  <a:pt x="99" y="94"/>
                </a:cubicBezTo>
                <a:cubicBezTo>
                  <a:pt x="100" y="94"/>
                  <a:pt x="103" y="93"/>
                  <a:pt x="104" y="91"/>
                </a:cubicBezTo>
                <a:cubicBezTo>
                  <a:pt x="108" y="90"/>
                  <a:pt x="111" y="88"/>
                  <a:pt x="115" y="82"/>
                </a:cubicBezTo>
                <a:cubicBezTo>
                  <a:pt x="117" y="82"/>
                  <a:pt x="118" y="81"/>
                  <a:pt x="119" y="81"/>
                </a:cubicBezTo>
                <a:cubicBezTo>
                  <a:pt x="120" y="81"/>
                  <a:pt x="121" y="80"/>
                  <a:pt x="121" y="79"/>
                </a:cubicBezTo>
                <a:close/>
                <a:moveTo>
                  <a:pt x="87" y="15"/>
                </a:move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8" y="15"/>
                </a:cubicBezTo>
                <a:cubicBezTo>
                  <a:pt x="88" y="15"/>
                  <a:pt x="88" y="15"/>
                  <a:pt x="88" y="15"/>
                </a:cubicBezTo>
                <a:cubicBezTo>
                  <a:pt x="87" y="15"/>
                  <a:pt x="87" y="15"/>
                  <a:pt x="87" y="15"/>
                </a:cubicBezTo>
                <a:close/>
                <a:moveTo>
                  <a:pt x="87" y="15"/>
                </a:moveTo>
                <a:cubicBezTo>
                  <a:pt x="87" y="15"/>
                  <a:pt x="87" y="16"/>
                  <a:pt x="87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7" y="16"/>
                  <a:pt x="87" y="15"/>
                  <a:pt x="87" y="14"/>
                </a:cubicBezTo>
                <a:cubicBezTo>
                  <a:pt x="87" y="14"/>
                  <a:pt x="87" y="14"/>
                  <a:pt x="87" y="14"/>
                </a:cubicBezTo>
                <a:cubicBezTo>
                  <a:pt x="87" y="15"/>
                  <a:pt x="87" y="15"/>
                  <a:pt x="87" y="15"/>
                </a:cubicBezTo>
                <a:close/>
                <a:moveTo>
                  <a:pt x="87" y="44"/>
                </a:moveTo>
                <a:cubicBezTo>
                  <a:pt x="87" y="45"/>
                  <a:pt x="87" y="45"/>
                  <a:pt x="87" y="46"/>
                </a:cubicBezTo>
                <a:cubicBezTo>
                  <a:pt x="87" y="46"/>
                  <a:pt x="87" y="47"/>
                  <a:pt x="86" y="47"/>
                </a:cubicBezTo>
                <a:cubicBezTo>
                  <a:pt x="87" y="46"/>
                  <a:pt x="87" y="45"/>
                  <a:pt x="87" y="44"/>
                </a:cubicBezTo>
                <a:close/>
                <a:moveTo>
                  <a:pt x="89" y="36"/>
                </a:moveTo>
                <a:cubicBezTo>
                  <a:pt x="89" y="36"/>
                  <a:pt x="90" y="36"/>
                  <a:pt x="90" y="37"/>
                </a:cubicBezTo>
                <a:cubicBezTo>
                  <a:pt x="90" y="37"/>
                  <a:pt x="90" y="37"/>
                  <a:pt x="90" y="37"/>
                </a:cubicBezTo>
                <a:cubicBezTo>
                  <a:pt x="89" y="37"/>
                  <a:pt x="89" y="36"/>
                  <a:pt x="89" y="36"/>
                </a:cubicBezTo>
                <a:close/>
                <a:moveTo>
                  <a:pt x="89" y="36"/>
                </a:moveTo>
                <a:cubicBezTo>
                  <a:pt x="89" y="35"/>
                  <a:pt x="88" y="35"/>
                  <a:pt x="88" y="34"/>
                </a:cubicBezTo>
                <a:cubicBezTo>
                  <a:pt x="88" y="34"/>
                  <a:pt x="88" y="33"/>
                  <a:pt x="88" y="33"/>
                </a:cubicBezTo>
                <a:cubicBezTo>
                  <a:pt x="89" y="33"/>
                  <a:pt x="89" y="32"/>
                  <a:pt x="89" y="32"/>
                </a:cubicBezTo>
                <a:cubicBezTo>
                  <a:pt x="89" y="32"/>
                  <a:pt x="90" y="33"/>
                  <a:pt x="90" y="34"/>
                </a:cubicBezTo>
                <a:cubicBezTo>
                  <a:pt x="89" y="34"/>
                  <a:pt x="89" y="35"/>
                  <a:pt x="89" y="36"/>
                </a:cubicBezTo>
                <a:cubicBezTo>
                  <a:pt x="89" y="36"/>
                  <a:pt x="89" y="36"/>
                  <a:pt x="89" y="36"/>
                </a:cubicBezTo>
                <a:close/>
                <a:moveTo>
                  <a:pt x="88" y="33"/>
                </a:moveTo>
                <a:cubicBezTo>
                  <a:pt x="88" y="33"/>
                  <a:pt x="88" y="33"/>
                  <a:pt x="88" y="34"/>
                </a:cubicBezTo>
                <a:cubicBezTo>
                  <a:pt x="88" y="33"/>
                  <a:pt x="88" y="32"/>
                  <a:pt x="88" y="31"/>
                </a:cubicBezTo>
                <a:cubicBezTo>
                  <a:pt x="88" y="31"/>
                  <a:pt x="88" y="31"/>
                  <a:pt x="88" y="30"/>
                </a:cubicBezTo>
                <a:cubicBezTo>
                  <a:pt x="88" y="31"/>
                  <a:pt x="89" y="31"/>
                  <a:pt x="89" y="31"/>
                </a:cubicBezTo>
                <a:cubicBezTo>
                  <a:pt x="89" y="32"/>
                  <a:pt x="88" y="32"/>
                  <a:pt x="88" y="33"/>
                </a:cubicBezTo>
                <a:close/>
                <a:moveTo>
                  <a:pt x="88" y="30"/>
                </a:moveTo>
                <a:cubicBezTo>
                  <a:pt x="89" y="30"/>
                  <a:pt x="89" y="31"/>
                  <a:pt x="89" y="31"/>
                </a:cubicBezTo>
                <a:cubicBezTo>
                  <a:pt x="89" y="31"/>
                  <a:pt x="89" y="31"/>
                  <a:pt x="89" y="31"/>
                </a:cubicBezTo>
                <a:cubicBezTo>
                  <a:pt x="89" y="31"/>
                  <a:pt x="89" y="31"/>
                  <a:pt x="88" y="30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88" y="25"/>
                </a:moveTo>
                <a:cubicBezTo>
                  <a:pt x="88" y="25"/>
                  <a:pt x="88" y="25"/>
                  <a:pt x="88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8" y="26"/>
                  <a:pt x="88" y="26"/>
                </a:cubicBezTo>
                <a:cubicBezTo>
                  <a:pt x="88" y="25"/>
                  <a:pt x="88" y="25"/>
                  <a:pt x="88" y="25"/>
                </a:cubicBezTo>
                <a:close/>
                <a:moveTo>
                  <a:pt x="88" y="25"/>
                </a:moveTo>
                <a:cubicBezTo>
                  <a:pt x="88" y="25"/>
                  <a:pt x="88" y="25"/>
                  <a:pt x="88" y="25"/>
                </a:cubicBezTo>
                <a:cubicBezTo>
                  <a:pt x="88" y="25"/>
                  <a:pt x="88" y="25"/>
                  <a:pt x="88" y="25"/>
                </a:cubicBezTo>
                <a:cubicBezTo>
                  <a:pt x="88" y="25"/>
                  <a:pt x="88" y="25"/>
                  <a:pt x="88" y="25"/>
                </a:cubicBezTo>
                <a:close/>
                <a:moveTo>
                  <a:pt x="88" y="24"/>
                </a:moveTo>
                <a:cubicBezTo>
                  <a:pt x="88" y="23"/>
                  <a:pt x="88" y="22"/>
                  <a:pt x="88" y="20"/>
                </a:cubicBezTo>
                <a:cubicBezTo>
                  <a:pt x="89" y="21"/>
                  <a:pt x="89" y="21"/>
                  <a:pt x="89" y="22"/>
                </a:cubicBezTo>
                <a:cubicBezTo>
                  <a:pt x="89" y="23"/>
                  <a:pt x="89" y="23"/>
                  <a:pt x="89" y="24"/>
                </a:cubicBezTo>
                <a:cubicBezTo>
                  <a:pt x="89" y="24"/>
                  <a:pt x="89" y="25"/>
                  <a:pt x="89" y="25"/>
                </a:cubicBezTo>
                <a:cubicBezTo>
                  <a:pt x="88" y="25"/>
                  <a:pt x="88" y="25"/>
                  <a:pt x="88" y="24"/>
                </a:cubicBezTo>
                <a:close/>
                <a:moveTo>
                  <a:pt x="88" y="18"/>
                </a:moveTo>
                <a:cubicBezTo>
                  <a:pt x="88" y="18"/>
                  <a:pt x="88" y="18"/>
                  <a:pt x="88" y="18"/>
                </a:cubicBezTo>
                <a:cubicBezTo>
                  <a:pt x="88" y="19"/>
                  <a:pt x="88" y="19"/>
                  <a:pt x="88" y="20"/>
                </a:cubicBezTo>
                <a:cubicBezTo>
                  <a:pt x="88" y="19"/>
                  <a:pt x="88" y="19"/>
                  <a:pt x="88" y="18"/>
                </a:cubicBezTo>
                <a:close/>
                <a:moveTo>
                  <a:pt x="88" y="18"/>
                </a:moveTo>
                <a:cubicBezTo>
                  <a:pt x="88" y="17"/>
                  <a:pt x="87" y="17"/>
                  <a:pt x="87" y="17"/>
                </a:cubicBezTo>
                <a:cubicBezTo>
                  <a:pt x="87" y="17"/>
                  <a:pt x="87" y="17"/>
                  <a:pt x="87" y="16"/>
                </a:cubicBezTo>
                <a:cubicBezTo>
                  <a:pt x="87" y="16"/>
                  <a:pt x="87" y="16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lose/>
                <a:moveTo>
                  <a:pt x="86" y="14"/>
                </a:move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4"/>
                </a:cubicBezTo>
                <a:cubicBezTo>
                  <a:pt x="86" y="14"/>
                  <a:pt x="86" y="14"/>
                  <a:pt x="86" y="14"/>
                </a:cubicBezTo>
                <a:close/>
                <a:moveTo>
                  <a:pt x="85" y="11"/>
                </a:moveTo>
                <a:cubicBezTo>
                  <a:pt x="85" y="11"/>
                  <a:pt x="85" y="11"/>
                  <a:pt x="85" y="11"/>
                </a:cubicBezTo>
                <a:cubicBezTo>
                  <a:pt x="85" y="11"/>
                  <a:pt x="85" y="11"/>
                  <a:pt x="85" y="11"/>
                </a:cubicBezTo>
                <a:cubicBezTo>
                  <a:pt x="85" y="11"/>
                  <a:pt x="85" y="11"/>
                  <a:pt x="85" y="11"/>
                </a:cubicBezTo>
                <a:close/>
                <a:moveTo>
                  <a:pt x="75" y="4"/>
                </a:moveTo>
                <a:cubicBezTo>
                  <a:pt x="76" y="4"/>
                  <a:pt x="77" y="4"/>
                  <a:pt x="78" y="4"/>
                </a:cubicBezTo>
                <a:cubicBezTo>
                  <a:pt x="79" y="4"/>
                  <a:pt x="79" y="4"/>
                  <a:pt x="80" y="5"/>
                </a:cubicBezTo>
                <a:cubicBezTo>
                  <a:pt x="80" y="5"/>
                  <a:pt x="81" y="6"/>
                  <a:pt x="81" y="6"/>
                </a:cubicBezTo>
                <a:cubicBezTo>
                  <a:pt x="80" y="5"/>
                  <a:pt x="78" y="4"/>
                  <a:pt x="75" y="4"/>
                </a:cubicBezTo>
                <a:close/>
                <a:moveTo>
                  <a:pt x="82" y="51"/>
                </a:moveTo>
                <a:cubicBezTo>
                  <a:pt x="83" y="51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1"/>
                  <a:pt x="83" y="51"/>
                  <a:pt x="82" y="51"/>
                </a:cubicBezTo>
                <a:close/>
                <a:moveTo>
                  <a:pt x="83" y="50"/>
                </a:moveTo>
                <a:cubicBezTo>
                  <a:pt x="83" y="50"/>
                  <a:pt x="83" y="50"/>
                  <a:pt x="83" y="50"/>
                </a:cubicBezTo>
                <a:cubicBezTo>
                  <a:pt x="84" y="49"/>
                  <a:pt x="84" y="47"/>
                  <a:pt x="84" y="46"/>
                </a:cubicBezTo>
                <a:cubicBezTo>
                  <a:pt x="84" y="47"/>
                  <a:pt x="84" y="47"/>
                  <a:pt x="84" y="48"/>
                </a:cubicBezTo>
                <a:cubicBezTo>
                  <a:pt x="84" y="48"/>
                  <a:pt x="84" y="49"/>
                  <a:pt x="84" y="50"/>
                </a:cubicBezTo>
                <a:cubicBezTo>
                  <a:pt x="83" y="50"/>
                  <a:pt x="83" y="50"/>
                  <a:pt x="83" y="50"/>
                </a:cubicBezTo>
                <a:close/>
                <a:moveTo>
                  <a:pt x="83" y="53"/>
                </a:moveTo>
                <a:cubicBezTo>
                  <a:pt x="83" y="52"/>
                  <a:pt x="83" y="51"/>
                  <a:pt x="83" y="51"/>
                </a:cubicBezTo>
                <a:cubicBezTo>
                  <a:pt x="83" y="50"/>
                  <a:pt x="84" y="50"/>
                  <a:pt x="84" y="49"/>
                </a:cubicBezTo>
                <a:cubicBezTo>
                  <a:pt x="84" y="49"/>
                  <a:pt x="84" y="49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9"/>
                  <a:pt x="85" y="50"/>
                  <a:pt x="85" y="50"/>
                </a:cubicBezTo>
                <a:cubicBezTo>
                  <a:pt x="84" y="51"/>
                  <a:pt x="84" y="52"/>
                  <a:pt x="83" y="53"/>
                </a:cubicBezTo>
                <a:close/>
                <a:moveTo>
                  <a:pt x="88" y="47"/>
                </a:moveTo>
                <a:cubicBezTo>
                  <a:pt x="88" y="48"/>
                  <a:pt x="88" y="49"/>
                  <a:pt x="87" y="50"/>
                </a:cubicBezTo>
                <a:cubicBezTo>
                  <a:pt x="87" y="50"/>
                  <a:pt x="87" y="49"/>
                  <a:pt x="87" y="49"/>
                </a:cubicBezTo>
                <a:cubicBezTo>
                  <a:pt x="86" y="49"/>
                  <a:pt x="86" y="48"/>
                  <a:pt x="86" y="48"/>
                </a:cubicBezTo>
                <a:cubicBezTo>
                  <a:pt x="86" y="47"/>
                  <a:pt x="87" y="47"/>
                  <a:pt x="87" y="46"/>
                </a:cubicBezTo>
                <a:cubicBezTo>
                  <a:pt x="87" y="47"/>
                  <a:pt x="87" y="48"/>
                  <a:pt x="87" y="48"/>
                </a:cubicBezTo>
                <a:cubicBezTo>
                  <a:pt x="87" y="48"/>
                  <a:pt x="88" y="47"/>
                  <a:pt x="88" y="46"/>
                </a:cubicBezTo>
                <a:cubicBezTo>
                  <a:pt x="88" y="47"/>
                  <a:pt x="88" y="47"/>
                  <a:pt x="88" y="47"/>
                </a:cubicBezTo>
                <a:close/>
                <a:moveTo>
                  <a:pt x="92" y="40"/>
                </a:moveTo>
                <a:cubicBezTo>
                  <a:pt x="92" y="41"/>
                  <a:pt x="91" y="41"/>
                  <a:pt x="91" y="42"/>
                </a:cubicBezTo>
                <a:cubicBezTo>
                  <a:pt x="91" y="40"/>
                  <a:pt x="91" y="39"/>
                  <a:pt x="90" y="38"/>
                </a:cubicBezTo>
                <a:cubicBezTo>
                  <a:pt x="90" y="38"/>
                  <a:pt x="90" y="37"/>
                  <a:pt x="90" y="37"/>
                </a:cubicBezTo>
                <a:cubicBezTo>
                  <a:pt x="90" y="37"/>
                  <a:pt x="90" y="37"/>
                  <a:pt x="90" y="37"/>
                </a:cubicBezTo>
                <a:cubicBezTo>
                  <a:pt x="91" y="38"/>
                  <a:pt x="92" y="39"/>
                  <a:pt x="92" y="40"/>
                </a:cubicBezTo>
                <a:close/>
                <a:moveTo>
                  <a:pt x="91" y="34"/>
                </a:moveTo>
                <a:cubicBezTo>
                  <a:pt x="91" y="35"/>
                  <a:pt x="90" y="36"/>
                  <a:pt x="90" y="37"/>
                </a:cubicBezTo>
                <a:cubicBezTo>
                  <a:pt x="90" y="36"/>
                  <a:pt x="89" y="36"/>
                  <a:pt x="89" y="36"/>
                </a:cubicBezTo>
                <a:cubicBezTo>
                  <a:pt x="89" y="36"/>
                  <a:pt x="89" y="36"/>
                  <a:pt x="89" y="36"/>
                </a:cubicBezTo>
                <a:cubicBezTo>
                  <a:pt x="89" y="35"/>
                  <a:pt x="90" y="34"/>
                  <a:pt x="90" y="34"/>
                </a:cubicBezTo>
                <a:cubicBezTo>
                  <a:pt x="90" y="33"/>
                  <a:pt x="90" y="32"/>
                  <a:pt x="89" y="31"/>
                </a:cubicBezTo>
                <a:cubicBezTo>
                  <a:pt x="89" y="31"/>
                  <a:pt x="89" y="31"/>
                  <a:pt x="89" y="31"/>
                </a:cubicBezTo>
                <a:cubicBezTo>
                  <a:pt x="90" y="32"/>
                  <a:pt x="91" y="33"/>
                  <a:pt x="91" y="34"/>
                </a:cubicBezTo>
                <a:close/>
                <a:moveTo>
                  <a:pt x="89" y="30"/>
                </a:move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8" y="30"/>
                  <a:pt x="88" y="30"/>
                </a:cubicBezTo>
                <a:cubicBezTo>
                  <a:pt x="88" y="30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9" y="29"/>
                  <a:pt x="89" y="29"/>
                  <a:pt x="89" y="30"/>
                </a:cubicBezTo>
                <a:close/>
                <a:moveTo>
                  <a:pt x="89" y="29"/>
                </a:moveTo>
                <a:cubicBezTo>
                  <a:pt x="88" y="29"/>
                  <a:pt x="88" y="28"/>
                  <a:pt x="88" y="28"/>
                </a:cubicBezTo>
                <a:cubicBezTo>
                  <a:pt x="88" y="27"/>
                  <a:pt x="88" y="27"/>
                  <a:pt x="88" y="26"/>
                </a:cubicBezTo>
                <a:cubicBezTo>
                  <a:pt x="88" y="26"/>
                  <a:pt x="89" y="25"/>
                  <a:pt x="89" y="25"/>
                </a:cubicBezTo>
                <a:cubicBezTo>
                  <a:pt x="89" y="26"/>
                  <a:pt x="89" y="28"/>
                  <a:pt x="89" y="29"/>
                </a:cubicBezTo>
                <a:close/>
                <a:moveTo>
                  <a:pt x="89" y="25"/>
                </a:moveTo>
                <a:cubicBezTo>
                  <a:pt x="89" y="25"/>
                  <a:pt x="89" y="24"/>
                  <a:pt x="89" y="24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lose/>
                <a:moveTo>
                  <a:pt x="90" y="22"/>
                </a:moveTo>
                <a:cubicBezTo>
                  <a:pt x="90" y="23"/>
                  <a:pt x="90" y="23"/>
                  <a:pt x="89" y="24"/>
                </a:cubicBezTo>
                <a:cubicBezTo>
                  <a:pt x="89" y="23"/>
                  <a:pt x="90" y="23"/>
                  <a:pt x="89" y="22"/>
                </a:cubicBezTo>
                <a:cubicBezTo>
                  <a:pt x="89" y="21"/>
                  <a:pt x="89" y="21"/>
                  <a:pt x="88" y="20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19"/>
                  <a:pt x="88" y="19"/>
                  <a:pt x="88" y="18"/>
                </a:cubicBezTo>
                <a:cubicBezTo>
                  <a:pt x="89" y="19"/>
                  <a:pt x="90" y="20"/>
                  <a:pt x="90" y="22"/>
                </a:cubicBezTo>
                <a:close/>
                <a:moveTo>
                  <a:pt x="89" y="18"/>
                </a:moveTo>
                <a:cubicBezTo>
                  <a:pt x="89" y="18"/>
                  <a:pt x="88" y="18"/>
                  <a:pt x="88" y="18"/>
                </a:cubicBezTo>
                <a:cubicBezTo>
                  <a:pt x="88" y="17"/>
                  <a:pt x="88" y="16"/>
                  <a:pt x="88" y="15"/>
                </a:cubicBezTo>
                <a:cubicBezTo>
                  <a:pt x="88" y="15"/>
                  <a:pt x="88" y="15"/>
                  <a:pt x="88" y="15"/>
                </a:cubicBezTo>
                <a:cubicBezTo>
                  <a:pt x="89" y="16"/>
                  <a:pt x="89" y="17"/>
                  <a:pt x="89" y="18"/>
                </a:cubicBezTo>
                <a:close/>
                <a:moveTo>
                  <a:pt x="86" y="12"/>
                </a:moveTo>
                <a:cubicBezTo>
                  <a:pt x="87" y="13"/>
                  <a:pt x="88" y="14"/>
                  <a:pt x="88" y="15"/>
                </a:cubicBezTo>
                <a:cubicBezTo>
                  <a:pt x="87" y="15"/>
                  <a:pt x="87" y="14"/>
                  <a:pt x="87" y="14"/>
                </a:cubicBezTo>
                <a:cubicBezTo>
                  <a:pt x="87" y="14"/>
                  <a:pt x="86" y="13"/>
                  <a:pt x="86" y="13"/>
                </a:cubicBezTo>
                <a:cubicBezTo>
                  <a:pt x="86" y="12"/>
                  <a:pt x="85" y="12"/>
                  <a:pt x="85" y="11"/>
                </a:cubicBezTo>
                <a:cubicBezTo>
                  <a:pt x="85" y="11"/>
                  <a:pt x="85" y="11"/>
                  <a:pt x="85" y="11"/>
                </a:cubicBezTo>
                <a:cubicBezTo>
                  <a:pt x="86" y="11"/>
                  <a:pt x="86" y="12"/>
                  <a:pt x="86" y="12"/>
                </a:cubicBezTo>
                <a:close/>
                <a:moveTo>
                  <a:pt x="85" y="11"/>
                </a:moveTo>
                <a:cubicBezTo>
                  <a:pt x="85" y="11"/>
                  <a:pt x="85" y="11"/>
                  <a:pt x="85" y="11"/>
                </a:cubicBezTo>
                <a:cubicBezTo>
                  <a:pt x="84" y="10"/>
                  <a:pt x="83" y="9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9"/>
                  <a:pt x="85" y="10"/>
                  <a:pt x="85" y="11"/>
                </a:cubicBezTo>
                <a:close/>
                <a:moveTo>
                  <a:pt x="82" y="6"/>
                </a:moveTo>
                <a:cubicBezTo>
                  <a:pt x="82" y="6"/>
                  <a:pt x="82" y="7"/>
                  <a:pt x="82" y="8"/>
                </a:cubicBezTo>
                <a:cubicBezTo>
                  <a:pt x="82" y="8"/>
                  <a:pt x="82" y="7"/>
                  <a:pt x="82" y="7"/>
                </a:cubicBezTo>
                <a:cubicBezTo>
                  <a:pt x="82" y="7"/>
                  <a:pt x="82" y="7"/>
                  <a:pt x="81" y="7"/>
                </a:cubicBezTo>
                <a:cubicBezTo>
                  <a:pt x="81" y="6"/>
                  <a:pt x="80" y="5"/>
                  <a:pt x="80" y="4"/>
                </a:cubicBezTo>
                <a:cubicBezTo>
                  <a:pt x="80" y="4"/>
                  <a:pt x="79" y="4"/>
                  <a:pt x="79" y="4"/>
                </a:cubicBezTo>
                <a:cubicBezTo>
                  <a:pt x="80" y="4"/>
                  <a:pt x="81" y="5"/>
                  <a:pt x="82" y="6"/>
                </a:cubicBezTo>
                <a:close/>
                <a:moveTo>
                  <a:pt x="72" y="3"/>
                </a:moveTo>
                <a:cubicBezTo>
                  <a:pt x="72" y="3"/>
                  <a:pt x="72" y="3"/>
                  <a:pt x="71" y="3"/>
                </a:cubicBezTo>
                <a:cubicBezTo>
                  <a:pt x="71" y="3"/>
                  <a:pt x="71" y="3"/>
                  <a:pt x="71" y="2"/>
                </a:cubicBezTo>
                <a:cubicBezTo>
                  <a:pt x="71" y="3"/>
                  <a:pt x="72" y="3"/>
                  <a:pt x="72" y="3"/>
                </a:cubicBezTo>
                <a:close/>
                <a:moveTo>
                  <a:pt x="70" y="2"/>
                </a:moveTo>
                <a:cubicBezTo>
                  <a:pt x="70" y="2"/>
                  <a:pt x="70" y="2"/>
                  <a:pt x="70" y="2"/>
                </a:cubicBezTo>
                <a:cubicBezTo>
                  <a:pt x="71" y="2"/>
                  <a:pt x="71" y="3"/>
                  <a:pt x="71" y="3"/>
                </a:cubicBezTo>
                <a:cubicBezTo>
                  <a:pt x="70" y="3"/>
                  <a:pt x="69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9" y="2"/>
                  <a:pt x="69" y="2"/>
                  <a:pt x="70" y="2"/>
                </a:cubicBezTo>
                <a:close/>
                <a:moveTo>
                  <a:pt x="67" y="2"/>
                </a:moveTo>
                <a:cubicBezTo>
                  <a:pt x="67" y="2"/>
                  <a:pt x="67" y="2"/>
                  <a:pt x="67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7" y="2"/>
                  <a:pt x="67" y="2"/>
                  <a:pt x="67" y="2"/>
                </a:cubicBezTo>
                <a:close/>
                <a:moveTo>
                  <a:pt x="67" y="2"/>
                </a:moveTo>
                <a:cubicBezTo>
                  <a:pt x="67" y="2"/>
                  <a:pt x="67" y="2"/>
                  <a:pt x="67" y="2"/>
                </a:cubicBezTo>
                <a:cubicBezTo>
                  <a:pt x="65" y="2"/>
                  <a:pt x="64" y="3"/>
                  <a:pt x="63" y="3"/>
                </a:cubicBezTo>
                <a:cubicBezTo>
                  <a:pt x="64" y="2"/>
                  <a:pt x="66" y="2"/>
                  <a:pt x="67" y="2"/>
                </a:cubicBezTo>
                <a:close/>
                <a:moveTo>
                  <a:pt x="60" y="3"/>
                </a:moveTo>
                <a:cubicBezTo>
                  <a:pt x="61" y="3"/>
                  <a:pt x="61" y="3"/>
                  <a:pt x="61" y="3"/>
                </a:cubicBezTo>
                <a:cubicBezTo>
                  <a:pt x="60" y="4"/>
                  <a:pt x="59" y="4"/>
                  <a:pt x="57" y="5"/>
                </a:cubicBezTo>
                <a:cubicBezTo>
                  <a:pt x="58" y="4"/>
                  <a:pt x="59" y="3"/>
                  <a:pt x="60" y="3"/>
                </a:cubicBezTo>
                <a:close/>
                <a:moveTo>
                  <a:pt x="43" y="40"/>
                </a:moveTo>
                <a:cubicBezTo>
                  <a:pt x="43" y="40"/>
                  <a:pt x="43" y="40"/>
                  <a:pt x="43" y="40"/>
                </a:cubicBezTo>
                <a:cubicBezTo>
                  <a:pt x="43" y="40"/>
                  <a:pt x="43" y="41"/>
                  <a:pt x="43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3"/>
                  <a:pt x="42" y="43"/>
                  <a:pt x="42" y="44"/>
                </a:cubicBezTo>
                <a:cubicBezTo>
                  <a:pt x="42" y="42"/>
                  <a:pt x="42" y="41"/>
                  <a:pt x="43" y="40"/>
                </a:cubicBezTo>
                <a:close/>
                <a:moveTo>
                  <a:pt x="43" y="39"/>
                </a:moveTo>
                <a:cubicBezTo>
                  <a:pt x="43" y="39"/>
                  <a:pt x="43" y="39"/>
                  <a:pt x="43" y="39"/>
                </a:cubicBezTo>
                <a:cubicBezTo>
                  <a:pt x="43" y="39"/>
                  <a:pt x="43" y="38"/>
                  <a:pt x="43" y="38"/>
                </a:cubicBezTo>
                <a:cubicBezTo>
                  <a:pt x="43" y="39"/>
                  <a:pt x="43" y="40"/>
                  <a:pt x="43" y="41"/>
                </a:cubicBezTo>
                <a:cubicBezTo>
                  <a:pt x="43" y="41"/>
                  <a:pt x="43" y="41"/>
                  <a:pt x="43" y="41"/>
                </a:cubicBezTo>
                <a:cubicBezTo>
                  <a:pt x="43" y="41"/>
                  <a:pt x="43" y="41"/>
                  <a:pt x="43" y="42"/>
                </a:cubicBezTo>
                <a:cubicBezTo>
                  <a:pt x="43" y="41"/>
                  <a:pt x="43" y="40"/>
                  <a:pt x="43" y="39"/>
                </a:cubicBezTo>
                <a:close/>
                <a:moveTo>
                  <a:pt x="42" y="36"/>
                </a:moveTo>
                <a:cubicBezTo>
                  <a:pt x="43" y="36"/>
                  <a:pt x="43" y="37"/>
                  <a:pt x="43" y="37"/>
                </a:cubicBezTo>
                <a:cubicBezTo>
                  <a:pt x="43" y="37"/>
                  <a:pt x="43" y="38"/>
                  <a:pt x="43" y="38"/>
                </a:cubicBezTo>
                <a:cubicBezTo>
                  <a:pt x="43" y="38"/>
                  <a:pt x="43" y="39"/>
                  <a:pt x="43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8"/>
                  <a:pt x="42" y="38"/>
                  <a:pt x="42" y="37"/>
                </a:cubicBezTo>
                <a:cubicBezTo>
                  <a:pt x="42" y="37"/>
                  <a:pt x="42" y="36"/>
                  <a:pt x="42" y="36"/>
                </a:cubicBezTo>
                <a:close/>
                <a:moveTo>
                  <a:pt x="44" y="41"/>
                </a:moveTo>
                <a:cubicBezTo>
                  <a:pt x="44" y="40"/>
                  <a:pt x="44" y="39"/>
                  <a:pt x="43" y="39"/>
                </a:cubicBezTo>
                <a:cubicBezTo>
                  <a:pt x="44" y="39"/>
                  <a:pt x="44" y="40"/>
                  <a:pt x="44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41"/>
                  <a:pt x="44" y="41"/>
                  <a:pt x="44" y="41"/>
                </a:cubicBezTo>
                <a:close/>
                <a:moveTo>
                  <a:pt x="43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43" y="38"/>
                  <a:pt x="43" y="38"/>
                </a:cubicBezTo>
                <a:close/>
                <a:moveTo>
                  <a:pt x="44" y="35"/>
                </a:move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5" y="36"/>
                  <a:pt x="45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4" y="35"/>
                  <a:pt x="44" y="35"/>
                </a:cubicBezTo>
                <a:close/>
                <a:moveTo>
                  <a:pt x="43" y="42"/>
                </a:moveTo>
                <a:cubicBezTo>
                  <a:pt x="43" y="42"/>
                  <a:pt x="43" y="42"/>
                  <a:pt x="43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2"/>
                  <a:pt x="43" y="42"/>
                  <a:pt x="43" y="42"/>
                </a:cubicBezTo>
                <a:close/>
                <a:moveTo>
                  <a:pt x="44" y="41"/>
                </a:moveTo>
                <a:cubicBezTo>
                  <a:pt x="44" y="41"/>
                  <a:pt x="44" y="41"/>
                  <a:pt x="44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41"/>
                  <a:pt x="44" y="42"/>
                  <a:pt x="44" y="42"/>
                </a:cubicBezTo>
                <a:cubicBezTo>
                  <a:pt x="44" y="42"/>
                  <a:pt x="44" y="41"/>
                  <a:pt x="44" y="41"/>
                </a:cubicBezTo>
                <a:close/>
                <a:moveTo>
                  <a:pt x="44" y="41"/>
                </a:moveTo>
                <a:cubicBezTo>
                  <a:pt x="44" y="41"/>
                  <a:pt x="44" y="41"/>
                  <a:pt x="44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41"/>
                  <a:pt x="44" y="41"/>
                  <a:pt x="44" y="41"/>
                </a:cubicBezTo>
                <a:close/>
                <a:moveTo>
                  <a:pt x="45" y="37"/>
                </a:moveTo>
                <a:cubicBezTo>
                  <a:pt x="45" y="38"/>
                  <a:pt x="45" y="38"/>
                  <a:pt x="46" y="39"/>
                </a:cubicBezTo>
                <a:cubicBezTo>
                  <a:pt x="45" y="39"/>
                  <a:pt x="45" y="40"/>
                  <a:pt x="44" y="41"/>
                </a:cubicBezTo>
                <a:cubicBezTo>
                  <a:pt x="45" y="40"/>
                  <a:pt x="45" y="38"/>
                  <a:pt x="45" y="37"/>
                </a:cubicBezTo>
                <a:close/>
                <a:moveTo>
                  <a:pt x="45" y="37"/>
                </a:moveTo>
                <a:cubicBezTo>
                  <a:pt x="45" y="37"/>
                  <a:pt x="45" y="36"/>
                  <a:pt x="45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5" y="36"/>
                  <a:pt x="45" y="35"/>
                </a:cubicBezTo>
                <a:cubicBezTo>
                  <a:pt x="45" y="36"/>
                  <a:pt x="46" y="36"/>
                  <a:pt x="46" y="37"/>
                </a:cubicBezTo>
                <a:cubicBezTo>
                  <a:pt x="46" y="37"/>
                  <a:pt x="46" y="38"/>
                  <a:pt x="46" y="39"/>
                </a:cubicBezTo>
                <a:cubicBezTo>
                  <a:pt x="45" y="38"/>
                  <a:pt x="45" y="37"/>
                  <a:pt x="45" y="37"/>
                </a:cubicBezTo>
                <a:close/>
                <a:moveTo>
                  <a:pt x="48" y="12"/>
                </a:moveTo>
                <a:cubicBezTo>
                  <a:pt x="48" y="11"/>
                  <a:pt x="49" y="11"/>
                  <a:pt x="50" y="11"/>
                </a:cubicBezTo>
                <a:cubicBezTo>
                  <a:pt x="49" y="12"/>
                  <a:pt x="48" y="13"/>
                  <a:pt x="47" y="14"/>
                </a:cubicBezTo>
                <a:cubicBezTo>
                  <a:pt x="47" y="13"/>
                  <a:pt x="47" y="13"/>
                  <a:pt x="48" y="12"/>
                </a:cubicBezTo>
                <a:close/>
                <a:moveTo>
                  <a:pt x="44" y="19"/>
                </a:moveTo>
                <a:cubicBezTo>
                  <a:pt x="44" y="18"/>
                  <a:pt x="45" y="17"/>
                  <a:pt x="46" y="17"/>
                </a:cubicBezTo>
                <a:cubicBezTo>
                  <a:pt x="45" y="18"/>
                  <a:pt x="44" y="20"/>
                  <a:pt x="43" y="21"/>
                </a:cubicBezTo>
                <a:cubicBezTo>
                  <a:pt x="43" y="20"/>
                  <a:pt x="44" y="19"/>
                  <a:pt x="44" y="19"/>
                </a:cubicBezTo>
                <a:close/>
                <a:moveTo>
                  <a:pt x="42" y="39"/>
                </a:moveTo>
                <a:cubicBezTo>
                  <a:pt x="42" y="37"/>
                  <a:pt x="41" y="35"/>
                  <a:pt x="41" y="33"/>
                </a:cubicBezTo>
                <a:cubicBezTo>
                  <a:pt x="42" y="34"/>
                  <a:pt x="42" y="35"/>
                  <a:pt x="42" y="36"/>
                </a:cubicBezTo>
                <a:cubicBezTo>
                  <a:pt x="42" y="36"/>
                  <a:pt x="42" y="36"/>
                  <a:pt x="42" y="37"/>
                </a:cubicBezTo>
                <a:cubicBezTo>
                  <a:pt x="42" y="38"/>
                  <a:pt x="42" y="38"/>
                  <a:pt x="43" y="39"/>
                </a:cubicBezTo>
                <a:cubicBezTo>
                  <a:pt x="42" y="40"/>
                  <a:pt x="42" y="40"/>
                  <a:pt x="42" y="41"/>
                </a:cubicBezTo>
                <a:cubicBezTo>
                  <a:pt x="42" y="40"/>
                  <a:pt x="42" y="40"/>
                  <a:pt x="42" y="39"/>
                </a:cubicBezTo>
                <a:close/>
                <a:moveTo>
                  <a:pt x="42" y="41"/>
                </a:moveTo>
                <a:cubicBezTo>
                  <a:pt x="42" y="40"/>
                  <a:pt x="42" y="40"/>
                  <a:pt x="43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40"/>
                  <a:pt x="42" y="40"/>
                  <a:pt x="42" y="40"/>
                </a:cubicBezTo>
                <a:cubicBezTo>
                  <a:pt x="42" y="41"/>
                  <a:pt x="42" y="42"/>
                  <a:pt x="42" y="44"/>
                </a:cubicBezTo>
                <a:cubicBezTo>
                  <a:pt x="41" y="45"/>
                  <a:pt x="41" y="45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7"/>
                </a:cubicBezTo>
                <a:cubicBezTo>
                  <a:pt x="40" y="45"/>
                  <a:pt x="41" y="43"/>
                  <a:pt x="42" y="41"/>
                </a:cubicBezTo>
                <a:close/>
                <a:moveTo>
                  <a:pt x="40" y="47"/>
                </a:move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lose/>
                <a:moveTo>
                  <a:pt x="40" y="46"/>
                </a:moveTo>
                <a:cubicBezTo>
                  <a:pt x="40" y="46"/>
                  <a:pt x="40" y="46"/>
                  <a:pt x="40" y="46"/>
                </a:cubicBezTo>
                <a:cubicBezTo>
                  <a:pt x="41" y="45"/>
                  <a:pt x="41" y="45"/>
                  <a:pt x="42" y="44"/>
                </a:cubicBezTo>
                <a:cubicBezTo>
                  <a:pt x="42" y="44"/>
                  <a:pt x="42" y="45"/>
                  <a:pt x="42" y="45"/>
                </a:cubicBezTo>
                <a:cubicBezTo>
                  <a:pt x="42" y="46"/>
                  <a:pt x="41" y="46"/>
                  <a:pt x="40" y="46"/>
                </a:cubicBezTo>
                <a:close/>
                <a:moveTo>
                  <a:pt x="42" y="45"/>
                </a:moveTo>
                <a:cubicBezTo>
                  <a:pt x="42" y="45"/>
                  <a:pt x="42" y="45"/>
                  <a:pt x="42" y="45"/>
                </a:cubicBezTo>
                <a:cubicBezTo>
                  <a:pt x="42" y="45"/>
                  <a:pt x="42" y="44"/>
                  <a:pt x="42" y="44"/>
                </a:cubicBezTo>
                <a:cubicBezTo>
                  <a:pt x="42" y="43"/>
                  <a:pt x="43" y="43"/>
                  <a:pt x="43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2"/>
                  <a:pt x="43" y="42"/>
                  <a:pt x="43" y="43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3"/>
                  <a:pt x="43" y="44"/>
                  <a:pt x="42" y="45"/>
                </a:cubicBezTo>
                <a:close/>
                <a:moveTo>
                  <a:pt x="46" y="40"/>
                </a:moveTo>
                <a:cubicBezTo>
                  <a:pt x="46" y="41"/>
                  <a:pt x="45" y="42"/>
                  <a:pt x="45" y="44"/>
                </a:cubicBezTo>
                <a:cubicBezTo>
                  <a:pt x="44" y="43"/>
                  <a:pt x="44" y="43"/>
                  <a:pt x="44" y="42"/>
                </a:cubicBezTo>
                <a:cubicBezTo>
                  <a:pt x="44" y="42"/>
                  <a:pt x="44" y="41"/>
                  <a:pt x="44" y="41"/>
                </a:cubicBezTo>
                <a:cubicBezTo>
                  <a:pt x="45" y="40"/>
                  <a:pt x="45" y="39"/>
                  <a:pt x="46" y="39"/>
                </a:cubicBezTo>
                <a:cubicBezTo>
                  <a:pt x="46" y="39"/>
                  <a:pt x="46" y="39"/>
                  <a:pt x="46" y="39"/>
                </a:cubicBezTo>
                <a:cubicBezTo>
                  <a:pt x="46" y="39"/>
                  <a:pt x="46" y="39"/>
                  <a:pt x="46" y="39"/>
                </a:cubicBezTo>
                <a:cubicBezTo>
                  <a:pt x="46" y="38"/>
                  <a:pt x="46" y="38"/>
                  <a:pt x="46" y="37"/>
                </a:cubicBezTo>
                <a:cubicBezTo>
                  <a:pt x="46" y="37"/>
                  <a:pt x="46" y="38"/>
                  <a:pt x="47" y="38"/>
                </a:cubicBezTo>
                <a:cubicBezTo>
                  <a:pt x="47" y="38"/>
                  <a:pt x="46" y="39"/>
                  <a:pt x="46" y="40"/>
                </a:cubicBezTo>
                <a:close/>
              </a:path>
            </a:pathLst>
          </a:custGeom>
          <a:solidFill xmlns:a="http://schemas.openxmlformats.org/drawingml/2006/main">
            <a:srgbClr val="007D82"/>
          </a:solidFill>
          <a:ln xmlns:a="http://schemas.openxmlformats.org/drawingml/2006/main" w="9525">
            <a:noFill/>
            <a:round/>
            <a:headEnd/>
            <a:tailEnd/>
          </a:ln>
        </cdr:spPr>
        <cdr:txBody>
          <a:bodyPr xmlns:a="http://schemas.openxmlformats.org/drawingml/2006/main" vert="horz" wrap="square" lIns="91440" tIns="45720" rIns="91440" bIns="45720" numCol="1" anchor="t" anchorCtr="0" compatLnSpc="1">
            <a:prstTxWarp prst="textNoShape">
              <a:avLst/>
            </a:prstTxWarp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GB"/>
          </a:p>
        </cdr:txBody>
      </cdr:sp>
      <cdr:sp macro="" textlink="">
        <cdr:nvSpPr>
          <cdr:cNvPr id="11" name="Freeform 40"/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1964004" y="5625821"/>
            <a:ext cx="564" cy="564"/>
          </a:xfrm>
          <a:custGeom xmlns:a="http://schemas.openxmlformats.org/drawingml/2006/main"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 xmlns:a="http://schemas.openxmlformats.org/drawingml/2006/main">
            <a:srgbClr val="646567"/>
          </a:solidFill>
          <a:ln xmlns:a="http://schemas.openxmlformats.org/drawingml/2006/main" w="9525">
            <a:noFill/>
            <a:round/>
            <a:headEnd/>
            <a:tailEnd/>
          </a:ln>
        </cdr:spPr>
        <cdr:txBody>
          <a:bodyPr xmlns:a="http://schemas.openxmlformats.org/drawingml/2006/main" vert="horz" wrap="square" lIns="91440" tIns="45720" rIns="91440" bIns="45720" numCol="1" anchor="t" anchorCtr="0" compatLnSpc="1">
            <a:prstTxWarp prst="textNoShape">
              <a:avLst/>
            </a:prstTxWarp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GB"/>
          </a:p>
        </cdr:txBody>
      </cdr:sp>
      <cdr:sp macro="" textlink="">
        <cdr:nvSpPr>
          <cdr:cNvPr id="12" name="Freeform 41"/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1964004" y="5625821"/>
            <a:ext cx="564" cy="1692"/>
          </a:xfrm>
          <a:custGeom xmlns:a="http://schemas.openxmlformats.org/drawingml/2006/main">
            <a:avLst/>
            <a:gdLst/>
            <a:ahLst/>
            <a:cxnLst>
              <a:cxn ang="0">
                <a:pos x="0" y="0"/>
              </a:cxn>
              <a:cxn ang="0">
                <a:pos x="1" y="2"/>
              </a:cxn>
              <a:cxn ang="0">
                <a:pos x="0" y="0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0" y="1"/>
                  <a:pt x="0" y="1"/>
                  <a:pt x="1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 xmlns:a="http://schemas.openxmlformats.org/drawingml/2006/main">
            <a:srgbClr val="646567"/>
          </a:solidFill>
          <a:ln xmlns:a="http://schemas.openxmlformats.org/drawingml/2006/main" w="9525">
            <a:noFill/>
            <a:round/>
            <a:headEnd/>
            <a:tailEnd/>
          </a:ln>
        </cdr:spPr>
        <cdr:txBody>
          <a:bodyPr xmlns:a="http://schemas.openxmlformats.org/drawingml/2006/main" vert="horz" wrap="square" lIns="91440" tIns="45720" rIns="91440" bIns="45720" numCol="1" anchor="t" anchorCtr="0" compatLnSpc="1">
            <a:prstTxWarp prst="textNoShape">
              <a:avLst/>
            </a:prstTxWarp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GB"/>
          </a:p>
        </cdr:txBody>
      </cdr: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0.49727</cdr:x>
      <cdr:y>0.04174</cdr:y>
    </cdr:from>
    <cdr:to>
      <cdr:x>0.99727</cdr:x>
      <cdr:y>0.11164</cdr:y>
    </cdr:to>
    <cdr:sp macro="" textlink="">
      <cdr:nvSpPr>
        <cdr:cNvPr id="3" name="Obdélník 2"/>
        <cdr:cNvSpPr/>
      </cdr:nvSpPr>
      <cdr:spPr>
        <a:xfrm xmlns:a="http://schemas.openxmlformats.org/drawingml/2006/main">
          <a:off x="3867214" y="177526"/>
          <a:ext cx="3888432" cy="297315"/>
        </a:xfrm>
        <a:prstGeom xmlns:a="http://schemas.openxmlformats.org/drawingml/2006/main" prst="rect">
          <a:avLst/>
        </a:prstGeom>
        <a:solidFill xmlns:a="http://schemas.openxmlformats.org/drawingml/2006/main">
          <a:srgbClr val="7F7F7F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600" dirty="0">
              <a:solidFill>
                <a:schemeClr val="bg1"/>
              </a:solidFill>
              <a:latin typeface="Calibri" pitchFamily="34" charset="0"/>
            </a:rPr>
            <a:t>Důvěra obchodních partnerů v rodinné firmy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0.68777</cdr:x>
      <cdr:y>0.81399</cdr:y>
    </cdr:from>
    <cdr:to>
      <cdr:x>0.80485</cdr:x>
      <cdr:y>0.89758</cdr:y>
    </cdr:to>
    <cdr:sp macro="" textlink="">
      <cdr:nvSpPr>
        <cdr:cNvPr id="2" name="TextovéPole 18"/>
        <cdr:cNvSpPr txBox="1"/>
      </cdr:nvSpPr>
      <cdr:spPr>
        <a:xfrm xmlns:a="http://schemas.openxmlformats.org/drawingml/2006/main">
          <a:off x="5075625" y="2697521"/>
          <a:ext cx="86408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200" dirty="0">
              <a:solidFill>
                <a:schemeClr val="bg2">
                  <a:lumMod val="50000"/>
                </a:schemeClr>
              </a:solidFill>
            </a:rPr>
            <a:t>n=400, v 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0.70929</cdr:x>
      <cdr:y>0.43184</cdr:y>
    </cdr:from>
    <cdr:to>
      <cdr:x>0.99568</cdr:x>
      <cdr:y>0.83014</cdr:y>
    </cdr:to>
    <cdr:sp macro="" textlink="">
      <cdr:nvSpPr>
        <cdr:cNvPr id="4" name="Obdélník 3"/>
        <cdr:cNvSpPr/>
      </cdr:nvSpPr>
      <cdr:spPr>
        <a:xfrm xmlns:a="http://schemas.openxmlformats.org/drawingml/2006/main">
          <a:off x="5822184" y="1512167"/>
          <a:ext cx="2350818" cy="13947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bg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200" b="1" dirty="0">
              <a:solidFill>
                <a:schemeClr val="bg2">
                  <a:lumMod val="75000"/>
                </a:schemeClr>
              </a:solidFill>
              <a:latin typeface="Calibri" pitchFamily="34" charset="0"/>
            </a:rPr>
            <a:t>Komentář AMSP ČR:</a:t>
          </a:r>
        </a:p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75000"/>
                </a:schemeClr>
              </a:solidFill>
              <a:latin typeface="Calibri" pitchFamily="34" charset="0"/>
            </a:rPr>
            <a:t>Vyrovnané a nepřekvapující. Rodinu od podnikání v rámci rodinných firem lze těžko oddělit.</a:t>
          </a:r>
        </a:p>
        <a:p xmlns:a="http://schemas.openxmlformats.org/drawingml/2006/main">
          <a:pPr algn="ctr"/>
          <a:endParaRPr lang="cs-CZ" sz="1200" dirty="0">
            <a:solidFill>
              <a:schemeClr val="bg2">
                <a:lumMod val="75000"/>
              </a:schemeClr>
            </a:solidFill>
            <a:latin typeface="Calibri" pitchFamily="34" charset="0"/>
          </a:endParaRPr>
        </a:p>
        <a:p xmlns:a="http://schemas.openxmlformats.org/drawingml/2006/main">
          <a:pPr algn="ctr"/>
          <a:endParaRPr lang="cs-CZ" sz="1200" dirty="0">
            <a:solidFill>
              <a:schemeClr val="bg2">
                <a:lumMod val="75000"/>
              </a:schemeClr>
            </a:solidFill>
            <a:latin typeface="Calibri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0.9027</cdr:x>
      <cdr:y>0.8508</cdr:y>
    </cdr:from>
    <cdr:to>
      <cdr:x>1</cdr:x>
      <cdr:y>0.92221</cdr:y>
    </cdr:to>
    <cdr:sp macro="" textlink="">
      <cdr:nvSpPr>
        <cdr:cNvPr id="3" name="TextovéPole 18"/>
        <cdr:cNvSpPr txBox="1"/>
      </cdr:nvSpPr>
      <cdr:spPr>
        <a:xfrm xmlns:a="http://schemas.openxmlformats.org/drawingml/2006/main">
          <a:off x="8016427" y="3300109"/>
          <a:ext cx="86408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200" dirty="0">
              <a:solidFill>
                <a:schemeClr val="bg2">
                  <a:lumMod val="50000"/>
                </a:schemeClr>
              </a:solidFill>
            </a:rPr>
            <a:t>n=400</a:t>
          </a:r>
        </a:p>
      </cdr:txBody>
    </cdr:sp>
  </cdr:relSizeAnchor>
  <cdr:relSizeAnchor xmlns:cdr="http://schemas.openxmlformats.org/drawingml/2006/chartDrawing">
    <cdr:from>
      <cdr:x>0.75083</cdr:x>
      <cdr:y>0.09755</cdr:y>
    </cdr:from>
    <cdr:to>
      <cdr:x>1</cdr:x>
      <cdr:y>0.54683</cdr:y>
    </cdr:to>
    <cdr:sp macro="" textlink="">
      <cdr:nvSpPr>
        <cdr:cNvPr id="4" name="Obdélník 3"/>
        <cdr:cNvSpPr/>
      </cdr:nvSpPr>
      <cdr:spPr>
        <a:xfrm xmlns:a="http://schemas.openxmlformats.org/drawingml/2006/main">
          <a:off x="6667721" y="378375"/>
          <a:ext cx="2212790" cy="1742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bg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200" b="1" dirty="0">
              <a:solidFill>
                <a:schemeClr val="bg2">
                  <a:lumMod val="75000"/>
                </a:schemeClr>
              </a:solidFill>
              <a:latin typeface="Calibri" pitchFamily="34" charset="0"/>
            </a:rPr>
            <a:t>Komentář AMSP ČR:</a:t>
          </a:r>
        </a:p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75000"/>
                </a:schemeClr>
              </a:solidFill>
              <a:latin typeface="Calibri" pitchFamily="34" charset="0"/>
            </a:rPr>
            <a:t>Důležité sdělení, majitelé si uvědomují, že včasnost předání firmy má vysoký význam. Podle zkušeností firem z AMSP ČR je důležité, aby byl nástupce vrcholově zapojen a vlastnicky motivován v produktivním věku.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0.69701</cdr:x>
      <cdr:y>0.90772</cdr:y>
    </cdr:from>
    <cdr:to>
      <cdr:x>0.87733</cdr:x>
      <cdr:y>1</cdr:y>
    </cdr:to>
    <cdr:sp macro="" textlink="">
      <cdr:nvSpPr>
        <cdr:cNvPr id="2" name="TextovéPole 18"/>
        <cdr:cNvSpPr txBox="1"/>
      </cdr:nvSpPr>
      <cdr:spPr>
        <a:xfrm xmlns:a="http://schemas.openxmlformats.org/drawingml/2006/main">
          <a:off x="3340123" y="2724855"/>
          <a:ext cx="86408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200" dirty="0">
              <a:solidFill>
                <a:schemeClr val="bg2">
                  <a:lumMod val="50000"/>
                </a:schemeClr>
              </a:solidFill>
            </a:rPr>
            <a:t>n=261</a:t>
          </a:r>
        </a:p>
      </cdr:txBody>
    </cdr:sp>
  </cdr:relSizeAnchor>
  <cdr:relSizeAnchor xmlns:cdr="http://schemas.openxmlformats.org/drawingml/2006/chartDrawing">
    <cdr:from>
      <cdr:x>0.2784</cdr:x>
      <cdr:y>0.84621</cdr:y>
    </cdr:from>
    <cdr:to>
      <cdr:x>0.48561</cdr:x>
      <cdr:y>1</cdr:y>
    </cdr:to>
    <cdr:sp macro="" textlink="">
      <cdr:nvSpPr>
        <cdr:cNvPr id="3" name="TextovéPole 17"/>
        <cdr:cNvSpPr txBox="1"/>
      </cdr:nvSpPr>
      <cdr:spPr>
        <a:xfrm xmlns:a="http://schemas.openxmlformats.org/drawingml/2006/main">
          <a:off x="1334116" y="2540189"/>
          <a:ext cx="992954" cy="46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Arial" pitchFamily="34" charset="0"/>
            </a:rPr>
            <a:t>2016</a:t>
          </a:r>
        </a:p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Arial" pitchFamily="34" charset="0"/>
            </a:rPr>
            <a:t>(n=400)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0.13684</cdr:x>
      <cdr:y>0.80892</cdr:y>
    </cdr:from>
    <cdr:to>
      <cdr:x>0.34405</cdr:x>
      <cdr:y>1</cdr:y>
    </cdr:to>
    <cdr:sp macro="" textlink="">
      <cdr:nvSpPr>
        <cdr:cNvPr id="2" name="TextovéPole 17"/>
        <cdr:cNvSpPr txBox="1"/>
      </cdr:nvSpPr>
      <cdr:spPr>
        <a:xfrm xmlns:a="http://schemas.openxmlformats.org/drawingml/2006/main">
          <a:off x="512376" y="1781354"/>
          <a:ext cx="775881" cy="420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Arial" pitchFamily="34" charset="0"/>
            </a:rPr>
            <a:t>2015</a:t>
          </a:r>
        </a:p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Arial" pitchFamily="34" charset="0"/>
            </a:rPr>
            <a:t>(n=505)</a:t>
          </a:r>
        </a:p>
      </cdr:txBody>
    </cdr:sp>
  </cdr:relSizeAnchor>
  <cdr:relSizeAnchor xmlns:cdr="http://schemas.openxmlformats.org/drawingml/2006/chartDrawing">
    <cdr:from>
      <cdr:x>0.27888</cdr:x>
      <cdr:y>0.80892</cdr:y>
    </cdr:from>
    <cdr:to>
      <cdr:x>0.48609</cdr:x>
      <cdr:y>1</cdr:y>
    </cdr:to>
    <cdr:sp macro="" textlink="">
      <cdr:nvSpPr>
        <cdr:cNvPr id="3" name="TextovéPole 17"/>
        <cdr:cNvSpPr txBox="1"/>
      </cdr:nvSpPr>
      <cdr:spPr>
        <a:xfrm xmlns:a="http://schemas.openxmlformats.org/drawingml/2006/main">
          <a:off x="1044242" y="1781354"/>
          <a:ext cx="775881" cy="420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Arial" pitchFamily="34" charset="0"/>
            </a:rPr>
            <a:t>2016</a:t>
          </a:r>
        </a:p>
        <a:p xmlns:a="http://schemas.openxmlformats.org/drawingml/2006/main">
          <a:pPr algn="ctr"/>
          <a:r>
            <a:rPr lang="cs-CZ" sz="1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Arial" pitchFamily="34" charset="0"/>
            </a:rPr>
            <a:t>(n=400)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2D534-B974-4760-86F4-F05073FAA40C}" type="datetimeFigureOut">
              <a:rPr lang="cs-CZ" smtClean="0"/>
              <a:pPr/>
              <a:t>24.5.2016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254B1-55D3-406F-BCAA-9CD0B79F27E7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5708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51E23-EB4A-440C-969E-EE9D6D626A15}" type="datetimeFigureOut">
              <a:rPr lang="cs-CZ" smtClean="0"/>
              <a:pPr/>
              <a:t>24.5.2016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1549-E5CD-497E-ABAA-6CECD864B53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86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1549-E5CD-497E-ABAA-6CECD864B536}" type="slidenum">
              <a:rPr lang="cs-CZ" smtClean="0"/>
              <a:pPr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75173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1549-E5CD-497E-ABAA-6CECD864B536}" type="slidenum">
              <a:rPr lang="cs-CZ" smtClean="0"/>
              <a:pPr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0046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 userDrawn="1"/>
        </p:nvSpPr>
        <p:spPr>
          <a:xfrm>
            <a:off x="3935139" y="0"/>
            <a:ext cx="5245373" cy="5144041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588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Freeform 49"/>
          <p:cNvSpPr>
            <a:spLocks/>
          </p:cNvSpPr>
          <p:nvPr userDrawn="1"/>
        </p:nvSpPr>
        <p:spPr bwMode="ltGray">
          <a:xfrm>
            <a:off x="107321" y="794"/>
            <a:ext cx="8429540" cy="5141881"/>
          </a:xfrm>
          <a:custGeom>
            <a:avLst/>
            <a:gdLst>
              <a:gd name="T0" fmla="*/ 3262 w 6320"/>
              <a:gd name="T1" fmla="*/ 4762 h 4762"/>
              <a:gd name="T2" fmla="*/ 0 w 6320"/>
              <a:gd name="T3" fmla="*/ 4762 h 4762"/>
              <a:gd name="T4" fmla="*/ 0 w 6320"/>
              <a:gd name="T5" fmla="*/ 0 h 4762"/>
              <a:gd name="T6" fmla="*/ 6320 w 6320"/>
              <a:gd name="T7" fmla="*/ 0 h 4762"/>
              <a:gd name="T8" fmla="*/ 3262 w 6320"/>
              <a:gd name="T9" fmla="*/ 4762 h 4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20" h="4762">
                <a:moveTo>
                  <a:pt x="3262" y="4762"/>
                </a:moveTo>
                <a:lnTo>
                  <a:pt x="0" y="4762"/>
                </a:lnTo>
                <a:lnTo>
                  <a:pt x="0" y="0"/>
                </a:lnTo>
                <a:lnTo>
                  <a:pt x="6320" y="0"/>
                </a:lnTo>
                <a:lnTo>
                  <a:pt x="3262" y="476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36" name="Arc 3"/>
          <p:cNvSpPr/>
          <p:nvPr userDrawn="1"/>
        </p:nvSpPr>
        <p:spPr>
          <a:xfrm>
            <a:off x="0" y="1"/>
            <a:ext cx="1776413" cy="4251722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3" name="Zástupný symbol pro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296863" y="2463589"/>
            <a:ext cx="4535487" cy="4321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6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NÁZEV STUDIE</a:t>
            </a:r>
            <a:endParaRPr lang="en-US" dirty="0"/>
          </a:p>
        </p:txBody>
      </p:sp>
      <p:sp>
        <p:nvSpPr>
          <p:cNvPr id="34" name="Zástupný symbol pro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286446" y="3075657"/>
            <a:ext cx="4535487" cy="43219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6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Doplňující podnadpis</a:t>
            </a:r>
            <a:endParaRPr lang="en-US" dirty="0"/>
          </a:p>
        </p:txBody>
      </p:sp>
      <p:sp>
        <p:nvSpPr>
          <p:cNvPr id="53" name="Zástupný symbol pro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296863" y="3665935"/>
            <a:ext cx="833437" cy="276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Datum</a:t>
            </a:r>
            <a:endParaRPr lang="en-US" dirty="0"/>
          </a:p>
        </p:txBody>
      </p:sp>
      <p:sp>
        <p:nvSpPr>
          <p:cNvPr id="57" name="Freeform 51"/>
          <p:cNvSpPr>
            <a:spLocks/>
          </p:cNvSpPr>
          <p:nvPr userDrawn="1"/>
        </p:nvSpPr>
        <p:spPr bwMode="ltGray">
          <a:xfrm>
            <a:off x="3635896" y="794"/>
            <a:ext cx="4987468" cy="2746944"/>
          </a:xfrm>
          <a:custGeom>
            <a:avLst/>
            <a:gdLst>
              <a:gd name="T0" fmla="*/ 0 w 4178"/>
              <a:gd name="T1" fmla="*/ 0 h 2544"/>
              <a:gd name="T2" fmla="*/ 2544 w 4178"/>
              <a:gd name="T3" fmla="*/ 2544 h 2544"/>
              <a:gd name="T4" fmla="*/ 4178 w 4178"/>
              <a:gd name="T5" fmla="*/ 0 h 2544"/>
              <a:gd name="T6" fmla="*/ 0 w 4178"/>
              <a:gd name="T7" fmla="*/ 0 h 2544"/>
              <a:gd name="connsiteX0" fmla="*/ 0 w 10000"/>
              <a:gd name="connsiteY0" fmla="*/ 0 h 10000"/>
              <a:gd name="connsiteX1" fmla="*/ 5487 w 10000"/>
              <a:gd name="connsiteY1" fmla="*/ 10000 h 10000"/>
              <a:gd name="connsiteX2" fmla="*/ 10000 w 10000"/>
              <a:gd name="connsiteY2" fmla="*/ 0 h 10000"/>
              <a:gd name="connsiteX3" fmla="*/ 0 w 10000"/>
              <a:gd name="connsiteY3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5487" y="10000"/>
                </a:lnTo>
                <a:lnTo>
                  <a:pt x="10000" y="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58" name="Freeform 53"/>
          <p:cNvSpPr>
            <a:spLocks/>
          </p:cNvSpPr>
          <p:nvPr userDrawn="1"/>
        </p:nvSpPr>
        <p:spPr bwMode="ltGray">
          <a:xfrm rot="383035">
            <a:off x="4883221" y="1232721"/>
            <a:ext cx="2300764" cy="2776381"/>
          </a:xfrm>
          <a:custGeom>
            <a:avLst/>
            <a:gdLst>
              <a:gd name="T0" fmla="*/ 490 w 1628"/>
              <a:gd name="T1" fmla="*/ 1948 h 1948"/>
              <a:gd name="T2" fmla="*/ 402 w 1628"/>
              <a:gd name="T3" fmla="*/ 1886 h 1948"/>
              <a:gd name="T4" fmla="*/ 322 w 1628"/>
              <a:gd name="T5" fmla="*/ 1816 h 1948"/>
              <a:gd name="T6" fmla="*/ 250 w 1628"/>
              <a:gd name="T7" fmla="*/ 1740 h 1948"/>
              <a:gd name="T8" fmla="*/ 188 w 1628"/>
              <a:gd name="T9" fmla="*/ 1658 h 1948"/>
              <a:gd name="T10" fmla="*/ 134 w 1628"/>
              <a:gd name="T11" fmla="*/ 1570 h 1948"/>
              <a:gd name="T12" fmla="*/ 88 w 1628"/>
              <a:gd name="T13" fmla="*/ 1480 h 1948"/>
              <a:gd name="T14" fmla="*/ 52 w 1628"/>
              <a:gd name="T15" fmla="*/ 1384 h 1948"/>
              <a:gd name="T16" fmla="*/ 26 w 1628"/>
              <a:gd name="T17" fmla="*/ 1286 h 1948"/>
              <a:gd name="T18" fmla="*/ 8 w 1628"/>
              <a:gd name="T19" fmla="*/ 1186 h 1948"/>
              <a:gd name="T20" fmla="*/ 0 w 1628"/>
              <a:gd name="T21" fmla="*/ 1086 h 1948"/>
              <a:gd name="T22" fmla="*/ 2 w 1628"/>
              <a:gd name="T23" fmla="*/ 984 h 1948"/>
              <a:gd name="T24" fmla="*/ 14 w 1628"/>
              <a:gd name="T25" fmla="*/ 882 h 1948"/>
              <a:gd name="T26" fmla="*/ 36 w 1628"/>
              <a:gd name="T27" fmla="*/ 780 h 1948"/>
              <a:gd name="T28" fmla="*/ 70 w 1628"/>
              <a:gd name="T29" fmla="*/ 682 h 1948"/>
              <a:gd name="T30" fmla="*/ 112 w 1628"/>
              <a:gd name="T31" fmla="*/ 584 h 1948"/>
              <a:gd name="T32" fmla="*/ 166 w 1628"/>
              <a:gd name="T33" fmla="*/ 490 h 1948"/>
              <a:gd name="T34" fmla="*/ 196 w 1628"/>
              <a:gd name="T35" fmla="*/ 444 h 1948"/>
              <a:gd name="T36" fmla="*/ 262 w 1628"/>
              <a:gd name="T37" fmla="*/ 360 h 1948"/>
              <a:gd name="T38" fmla="*/ 334 w 1628"/>
              <a:gd name="T39" fmla="*/ 284 h 1948"/>
              <a:gd name="T40" fmla="*/ 414 w 1628"/>
              <a:gd name="T41" fmla="*/ 218 h 1948"/>
              <a:gd name="T42" fmla="*/ 498 w 1628"/>
              <a:gd name="T43" fmla="*/ 160 h 1948"/>
              <a:gd name="T44" fmla="*/ 588 w 1628"/>
              <a:gd name="T45" fmla="*/ 110 h 1948"/>
              <a:gd name="T46" fmla="*/ 682 w 1628"/>
              <a:gd name="T47" fmla="*/ 68 h 1948"/>
              <a:gd name="T48" fmla="*/ 778 w 1628"/>
              <a:gd name="T49" fmla="*/ 38 h 1948"/>
              <a:gd name="T50" fmla="*/ 876 w 1628"/>
              <a:gd name="T51" fmla="*/ 16 h 1948"/>
              <a:gd name="T52" fmla="*/ 978 w 1628"/>
              <a:gd name="T53" fmla="*/ 2 h 1948"/>
              <a:gd name="T54" fmla="*/ 1080 w 1628"/>
              <a:gd name="T55" fmla="*/ 0 h 1948"/>
              <a:gd name="T56" fmla="*/ 1182 w 1628"/>
              <a:gd name="T57" fmla="*/ 8 h 1948"/>
              <a:gd name="T58" fmla="*/ 1282 w 1628"/>
              <a:gd name="T59" fmla="*/ 24 h 1948"/>
              <a:gd name="T60" fmla="*/ 1382 w 1628"/>
              <a:gd name="T61" fmla="*/ 52 h 1948"/>
              <a:gd name="T62" fmla="*/ 1482 w 1628"/>
              <a:gd name="T63" fmla="*/ 88 h 1948"/>
              <a:gd name="T64" fmla="*/ 1576 w 1628"/>
              <a:gd name="T65" fmla="*/ 136 h 1948"/>
              <a:gd name="T66" fmla="*/ 1624 w 1628"/>
              <a:gd name="T67" fmla="*/ 164 h 1948"/>
              <a:gd name="T68" fmla="*/ 490 w 1628"/>
              <a:gd name="T69" fmla="*/ 1948 h 1948"/>
              <a:gd name="connsiteX0" fmla="*/ 3010 w 9975"/>
              <a:gd name="connsiteY0" fmla="*/ 10000 h 10000"/>
              <a:gd name="connsiteX1" fmla="*/ 3010 w 9975"/>
              <a:gd name="connsiteY1" fmla="*/ 10000 h 10000"/>
              <a:gd name="connsiteX2" fmla="*/ 2727 w 9975"/>
              <a:gd name="connsiteY2" fmla="*/ 9846 h 10000"/>
              <a:gd name="connsiteX3" fmla="*/ 2469 w 9975"/>
              <a:gd name="connsiteY3" fmla="*/ 9682 h 10000"/>
              <a:gd name="connsiteX4" fmla="*/ 2211 w 9975"/>
              <a:gd name="connsiteY4" fmla="*/ 9507 h 10000"/>
              <a:gd name="connsiteX5" fmla="*/ 1978 w 9975"/>
              <a:gd name="connsiteY5" fmla="*/ 9322 h 10000"/>
              <a:gd name="connsiteX6" fmla="*/ 1757 w 9975"/>
              <a:gd name="connsiteY6" fmla="*/ 9127 h 10000"/>
              <a:gd name="connsiteX7" fmla="*/ 1536 w 9975"/>
              <a:gd name="connsiteY7" fmla="*/ 8932 h 10000"/>
              <a:gd name="connsiteX8" fmla="*/ 1339 w 9975"/>
              <a:gd name="connsiteY8" fmla="*/ 8727 h 10000"/>
              <a:gd name="connsiteX9" fmla="*/ 1155 w 9975"/>
              <a:gd name="connsiteY9" fmla="*/ 8511 h 10000"/>
              <a:gd name="connsiteX10" fmla="*/ 983 w 9975"/>
              <a:gd name="connsiteY10" fmla="*/ 8285 h 10000"/>
              <a:gd name="connsiteX11" fmla="*/ 823 w 9975"/>
              <a:gd name="connsiteY11" fmla="*/ 8060 h 10000"/>
              <a:gd name="connsiteX12" fmla="*/ 676 w 9975"/>
              <a:gd name="connsiteY12" fmla="*/ 7834 h 10000"/>
              <a:gd name="connsiteX13" fmla="*/ 541 w 9975"/>
              <a:gd name="connsiteY13" fmla="*/ 7598 h 10000"/>
              <a:gd name="connsiteX14" fmla="*/ 430 w 9975"/>
              <a:gd name="connsiteY14" fmla="*/ 7351 h 10000"/>
              <a:gd name="connsiteX15" fmla="*/ 319 w 9975"/>
              <a:gd name="connsiteY15" fmla="*/ 7105 h 10000"/>
              <a:gd name="connsiteX16" fmla="*/ 233 w 9975"/>
              <a:gd name="connsiteY16" fmla="*/ 6858 h 10000"/>
              <a:gd name="connsiteX17" fmla="*/ 160 w 9975"/>
              <a:gd name="connsiteY17" fmla="*/ 6602 h 10000"/>
              <a:gd name="connsiteX18" fmla="*/ 98 w 9975"/>
              <a:gd name="connsiteY18" fmla="*/ 6345 h 10000"/>
              <a:gd name="connsiteX19" fmla="*/ 49 w 9975"/>
              <a:gd name="connsiteY19" fmla="*/ 6088 h 10000"/>
              <a:gd name="connsiteX20" fmla="*/ 25 w 9975"/>
              <a:gd name="connsiteY20" fmla="*/ 5832 h 10000"/>
              <a:gd name="connsiteX21" fmla="*/ 0 w 9975"/>
              <a:gd name="connsiteY21" fmla="*/ 5575 h 10000"/>
              <a:gd name="connsiteX22" fmla="*/ 0 w 9975"/>
              <a:gd name="connsiteY22" fmla="*/ 5308 h 10000"/>
              <a:gd name="connsiteX23" fmla="*/ 12 w 9975"/>
              <a:gd name="connsiteY23" fmla="*/ 5051 h 10000"/>
              <a:gd name="connsiteX24" fmla="*/ 49 w 9975"/>
              <a:gd name="connsiteY24" fmla="*/ 4784 h 10000"/>
              <a:gd name="connsiteX25" fmla="*/ 86 w 9975"/>
              <a:gd name="connsiteY25" fmla="*/ 4528 h 10000"/>
              <a:gd name="connsiteX26" fmla="*/ 147 w 9975"/>
              <a:gd name="connsiteY26" fmla="*/ 4261 h 10000"/>
              <a:gd name="connsiteX27" fmla="*/ 221 w 9975"/>
              <a:gd name="connsiteY27" fmla="*/ 4004 h 10000"/>
              <a:gd name="connsiteX28" fmla="*/ 319 w 9975"/>
              <a:gd name="connsiteY28" fmla="*/ 3747 h 10000"/>
              <a:gd name="connsiteX29" fmla="*/ 430 w 9975"/>
              <a:gd name="connsiteY29" fmla="*/ 3501 h 10000"/>
              <a:gd name="connsiteX30" fmla="*/ 553 w 9975"/>
              <a:gd name="connsiteY30" fmla="*/ 3244 h 10000"/>
              <a:gd name="connsiteX31" fmla="*/ 688 w 9975"/>
              <a:gd name="connsiteY31" fmla="*/ 2998 h 10000"/>
              <a:gd name="connsiteX32" fmla="*/ 848 w 9975"/>
              <a:gd name="connsiteY32" fmla="*/ 2752 h 10000"/>
              <a:gd name="connsiteX33" fmla="*/ 1020 w 9975"/>
              <a:gd name="connsiteY33" fmla="*/ 2515 h 10000"/>
              <a:gd name="connsiteX34" fmla="*/ 1020 w 9975"/>
              <a:gd name="connsiteY34" fmla="*/ 2515 h 10000"/>
              <a:gd name="connsiteX35" fmla="*/ 1204 w 9975"/>
              <a:gd name="connsiteY35" fmla="*/ 2279 h 10000"/>
              <a:gd name="connsiteX36" fmla="*/ 1400 w 9975"/>
              <a:gd name="connsiteY36" fmla="*/ 2064 h 10000"/>
              <a:gd name="connsiteX37" fmla="*/ 1609 w 9975"/>
              <a:gd name="connsiteY37" fmla="*/ 1848 h 10000"/>
              <a:gd name="connsiteX38" fmla="*/ 1830 w 9975"/>
              <a:gd name="connsiteY38" fmla="*/ 1653 h 10000"/>
              <a:gd name="connsiteX39" fmla="*/ 2052 w 9975"/>
              <a:gd name="connsiteY39" fmla="*/ 1458 h 10000"/>
              <a:gd name="connsiteX40" fmla="*/ 2297 w 9975"/>
              <a:gd name="connsiteY40" fmla="*/ 1283 h 10000"/>
              <a:gd name="connsiteX41" fmla="*/ 2543 w 9975"/>
              <a:gd name="connsiteY41" fmla="*/ 1119 h 10000"/>
              <a:gd name="connsiteX42" fmla="*/ 2801 w 9975"/>
              <a:gd name="connsiteY42" fmla="*/ 965 h 10000"/>
              <a:gd name="connsiteX43" fmla="*/ 3059 w 9975"/>
              <a:gd name="connsiteY43" fmla="*/ 821 h 10000"/>
              <a:gd name="connsiteX44" fmla="*/ 3329 w 9975"/>
              <a:gd name="connsiteY44" fmla="*/ 688 h 10000"/>
              <a:gd name="connsiteX45" fmla="*/ 3612 w 9975"/>
              <a:gd name="connsiteY45" fmla="*/ 565 h 10000"/>
              <a:gd name="connsiteX46" fmla="*/ 3894 w 9975"/>
              <a:gd name="connsiteY46" fmla="*/ 452 h 10000"/>
              <a:gd name="connsiteX47" fmla="*/ 4189 w 9975"/>
              <a:gd name="connsiteY47" fmla="*/ 349 h 10000"/>
              <a:gd name="connsiteX48" fmla="*/ 4484 w 9975"/>
              <a:gd name="connsiteY48" fmla="*/ 267 h 10000"/>
              <a:gd name="connsiteX49" fmla="*/ 4779 w 9975"/>
              <a:gd name="connsiteY49" fmla="*/ 195 h 10000"/>
              <a:gd name="connsiteX50" fmla="*/ 5086 w 9975"/>
              <a:gd name="connsiteY50" fmla="*/ 133 h 10000"/>
              <a:gd name="connsiteX51" fmla="*/ 5381 w 9975"/>
              <a:gd name="connsiteY51" fmla="*/ 82 h 10000"/>
              <a:gd name="connsiteX52" fmla="*/ 5688 w 9975"/>
              <a:gd name="connsiteY52" fmla="*/ 41 h 10000"/>
              <a:gd name="connsiteX53" fmla="*/ 6007 w 9975"/>
              <a:gd name="connsiteY53" fmla="*/ 10 h 10000"/>
              <a:gd name="connsiteX54" fmla="*/ 6314 w 9975"/>
              <a:gd name="connsiteY54" fmla="*/ 0 h 10000"/>
              <a:gd name="connsiteX55" fmla="*/ 6634 w 9975"/>
              <a:gd name="connsiteY55" fmla="*/ 0 h 10000"/>
              <a:gd name="connsiteX56" fmla="*/ 6941 w 9975"/>
              <a:gd name="connsiteY56" fmla="*/ 10 h 10000"/>
              <a:gd name="connsiteX57" fmla="*/ 7260 w 9975"/>
              <a:gd name="connsiteY57" fmla="*/ 41 h 10000"/>
              <a:gd name="connsiteX58" fmla="*/ 7568 w 9975"/>
              <a:gd name="connsiteY58" fmla="*/ 72 h 10000"/>
              <a:gd name="connsiteX59" fmla="*/ 7875 w 9975"/>
              <a:gd name="connsiteY59" fmla="*/ 123 h 10000"/>
              <a:gd name="connsiteX60" fmla="*/ 8182 w 9975"/>
              <a:gd name="connsiteY60" fmla="*/ 185 h 10000"/>
              <a:gd name="connsiteX61" fmla="*/ 8489 w 9975"/>
              <a:gd name="connsiteY61" fmla="*/ 267 h 10000"/>
              <a:gd name="connsiteX62" fmla="*/ 8796 w 9975"/>
              <a:gd name="connsiteY62" fmla="*/ 349 h 10000"/>
              <a:gd name="connsiteX63" fmla="*/ 9103 w 9975"/>
              <a:gd name="connsiteY63" fmla="*/ 452 h 10000"/>
              <a:gd name="connsiteX64" fmla="*/ 9398 w 9975"/>
              <a:gd name="connsiteY64" fmla="*/ 575 h 10000"/>
              <a:gd name="connsiteX65" fmla="*/ 9681 w 9975"/>
              <a:gd name="connsiteY65" fmla="*/ 698 h 10000"/>
              <a:gd name="connsiteX66" fmla="*/ 9975 w 9975"/>
              <a:gd name="connsiteY66" fmla="*/ 842 h 10000"/>
              <a:gd name="connsiteX67" fmla="*/ 9975 w 9975"/>
              <a:gd name="connsiteY67" fmla="*/ 842 h 10000"/>
              <a:gd name="connsiteX68" fmla="*/ 9962 w 9975"/>
              <a:gd name="connsiteY68" fmla="*/ 998 h 10000"/>
              <a:gd name="connsiteX69" fmla="*/ 3010 w 9975"/>
              <a:gd name="connsiteY69" fmla="*/ 10000 h 10000"/>
              <a:gd name="connsiteX0" fmla="*/ 3018 w 10083"/>
              <a:gd name="connsiteY0" fmla="*/ 10000 h 10000"/>
              <a:gd name="connsiteX1" fmla="*/ 3018 w 10083"/>
              <a:gd name="connsiteY1" fmla="*/ 10000 h 10000"/>
              <a:gd name="connsiteX2" fmla="*/ 2734 w 10083"/>
              <a:gd name="connsiteY2" fmla="*/ 9846 h 10000"/>
              <a:gd name="connsiteX3" fmla="*/ 2475 w 10083"/>
              <a:gd name="connsiteY3" fmla="*/ 9682 h 10000"/>
              <a:gd name="connsiteX4" fmla="*/ 2217 w 10083"/>
              <a:gd name="connsiteY4" fmla="*/ 9507 h 10000"/>
              <a:gd name="connsiteX5" fmla="*/ 1983 w 10083"/>
              <a:gd name="connsiteY5" fmla="*/ 9322 h 10000"/>
              <a:gd name="connsiteX6" fmla="*/ 1761 w 10083"/>
              <a:gd name="connsiteY6" fmla="*/ 9127 h 10000"/>
              <a:gd name="connsiteX7" fmla="*/ 1540 w 10083"/>
              <a:gd name="connsiteY7" fmla="*/ 8932 h 10000"/>
              <a:gd name="connsiteX8" fmla="*/ 1342 w 10083"/>
              <a:gd name="connsiteY8" fmla="*/ 8727 h 10000"/>
              <a:gd name="connsiteX9" fmla="*/ 1158 w 10083"/>
              <a:gd name="connsiteY9" fmla="*/ 8511 h 10000"/>
              <a:gd name="connsiteX10" fmla="*/ 985 w 10083"/>
              <a:gd name="connsiteY10" fmla="*/ 8285 h 10000"/>
              <a:gd name="connsiteX11" fmla="*/ 825 w 10083"/>
              <a:gd name="connsiteY11" fmla="*/ 8060 h 10000"/>
              <a:gd name="connsiteX12" fmla="*/ 678 w 10083"/>
              <a:gd name="connsiteY12" fmla="*/ 7834 h 10000"/>
              <a:gd name="connsiteX13" fmla="*/ 542 w 10083"/>
              <a:gd name="connsiteY13" fmla="*/ 7598 h 10000"/>
              <a:gd name="connsiteX14" fmla="*/ 431 w 10083"/>
              <a:gd name="connsiteY14" fmla="*/ 7351 h 10000"/>
              <a:gd name="connsiteX15" fmla="*/ 320 w 10083"/>
              <a:gd name="connsiteY15" fmla="*/ 7105 h 10000"/>
              <a:gd name="connsiteX16" fmla="*/ 234 w 10083"/>
              <a:gd name="connsiteY16" fmla="*/ 6858 h 10000"/>
              <a:gd name="connsiteX17" fmla="*/ 160 w 10083"/>
              <a:gd name="connsiteY17" fmla="*/ 6602 h 10000"/>
              <a:gd name="connsiteX18" fmla="*/ 98 w 10083"/>
              <a:gd name="connsiteY18" fmla="*/ 6345 h 10000"/>
              <a:gd name="connsiteX19" fmla="*/ 49 w 10083"/>
              <a:gd name="connsiteY19" fmla="*/ 6088 h 10000"/>
              <a:gd name="connsiteX20" fmla="*/ 25 w 10083"/>
              <a:gd name="connsiteY20" fmla="*/ 5832 h 10000"/>
              <a:gd name="connsiteX21" fmla="*/ 0 w 10083"/>
              <a:gd name="connsiteY21" fmla="*/ 5575 h 10000"/>
              <a:gd name="connsiteX22" fmla="*/ 0 w 10083"/>
              <a:gd name="connsiteY22" fmla="*/ 5308 h 10000"/>
              <a:gd name="connsiteX23" fmla="*/ 12 w 10083"/>
              <a:gd name="connsiteY23" fmla="*/ 5051 h 10000"/>
              <a:gd name="connsiteX24" fmla="*/ 49 w 10083"/>
              <a:gd name="connsiteY24" fmla="*/ 4784 h 10000"/>
              <a:gd name="connsiteX25" fmla="*/ 86 w 10083"/>
              <a:gd name="connsiteY25" fmla="*/ 4528 h 10000"/>
              <a:gd name="connsiteX26" fmla="*/ 147 w 10083"/>
              <a:gd name="connsiteY26" fmla="*/ 4261 h 10000"/>
              <a:gd name="connsiteX27" fmla="*/ 222 w 10083"/>
              <a:gd name="connsiteY27" fmla="*/ 4004 h 10000"/>
              <a:gd name="connsiteX28" fmla="*/ 320 w 10083"/>
              <a:gd name="connsiteY28" fmla="*/ 3747 h 10000"/>
              <a:gd name="connsiteX29" fmla="*/ 431 w 10083"/>
              <a:gd name="connsiteY29" fmla="*/ 3501 h 10000"/>
              <a:gd name="connsiteX30" fmla="*/ 554 w 10083"/>
              <a:gd name="connsiteY30" fmla="*/ 3244 h 10000"/>
              <a:gd name="connsiteX31" fmla="*/ 690 w 10083"/>
              <a:gd name="connsiteY31" fmla="*/ 2998 h 10000"/>
              <a:gd name="connsiteX32" fmla="*/ 850 w 10083"/>
              <a:gd name="connsiteY32" fmla="*/ 2752 h 10000"/>
              <a:gd name="connsiteX33" fmla="*/ 1023 w 10083"/>
              <a:gd name="connsiteY33" fmla="*/ 2515 h 10000"/>
              <a:gd name="connsiteX34" fmla="*/ 1023 w 10083"/>
              <a:gd name="connsiteY34" fmla="*/ 2515 h 10000"/>
              <a:gd name="connsiteX35" fmla="*/ 1207 w 10083"/>
              <a:gd name="connsiteY35" fmla="*/ 2279 h 10000"/>
              <a:gd name="connsiteX36" fmla="*/ 1404 w 10083"/>
              <a:gd name="connsiteY36" fmla="*/ 2064 h 10000"/>
              <a:gd name="connsiteX37" fmla="*/ 1613 w 10083"/>
              <a:gd name="connsiteY37" fmla="*/ 1848 h 10000"/>
              <a:gd name="connsiteX38" fmla="*/ 1835 w 10083"/>
              <a:gd name="connsiteY38" fmla="*/ 1653 h 10000"/>
              <a:gd name="connsiteX39" fmla="*/ 2057 w 10083"/>
              <a:gd name="connsiteY39" fmla="*/ 1458 h 10000"/>
              <a:gd name="connsiteX40" fmla="*/ 2303 w 10083"/>
              <a:gd name="connsiteY40" fmla="*/ 1283 h 10000"/>
              <a:gd name="connsiteX41" fmla="*/ 2549 w 10083"/>
              <a:gd name="connsiteY41" fmla="*/ 1119 h 10000"/>
              <a:gd name="connsiteX42" fmla="*/ 2808 w 10083"/>
              <a:gd name="connsiteY42" fmla="*/ 965 h 10000"/>
              <a:gd name="connsiteX43" fmla="*/ 3067 w 10083"/>
              <a:gd name="connsiteY43" fmla="*/ 821 h 10000"/>
              <a:gd name="connsiteX44" fmla="*/ 3337 w 10083"/>
              <a:gd name="connsiteY44" fmla="*/ 688 h 10000"/>
              <a:gd name="connsiteX45" fmla="*/ 3621 w 10083"/>
              <a:gd name="connsiteY45" fmla="*/ 565 h 10000"/>
              <a:gd name="connsiteX46" fmla="*/ 3904 w 10083"/>
              <a:gd name="connsiteY46" fmla="*/ 452 h 10000"/>
              <a:gd name="connsiteX47" fmla="*/ 4199 w 10083"/>
              <a:gd name="connsiteY47" fmla="*/ 349 h 10000"/>
              <a:gd name="connsiteX48" fmla="*/ 4495 w 10083"/>
              <a:gd name="connsiteY48" fmla="*/ 267 h 10000"/>
              <a:gd name="connsiteX49" fmla="*/ 4791 w 10083"/>
              <a:gd name="connsiteY49" fmla="*/ 195 h 10000"/>
              <a:gd name="connsiteX50" fmla="*/ 5099 w 10083"/>
              <a:gd name="connsiteY50" fmla="*/ 133 h 10000"/>
              <a:gd name="connsiteX51" fmla="*/ 5394 w 10083"/>
              <a:gd name="connsiteY51" fmla="*/ 82 h 10000"/>
              <a:gd name="connsiteX52" fmla="*/ 5702 w 10083"/>
              <a:gd name="connsiteY52" fmla="*/ 41 h 10000"/>
              <a:gd name="connsiteX53" fmla="*/ 6022 w 10083"/>
              <a:gd name="connsiteY53" fmla="*/ 10 h 10000"/>
              <a:gd name="connsiteX54" fmla="*/ 6330 w 10083"/>
              <a:gd name="connsiteY54" fmla="*/ 0 h 10000"/>
              <a:gd name="connsiteX55" fmla="*/ 6651 w 10083"/>
              <a:gd name="connsiteY55" fmla="*/ 0 h 10000"/>
              <a:gd name="connsiteX56" fmla="*/ 6958 w 10083"/>
              <a:gd name="connsiteY56" fmla="*/ 10 h 10000"/>
              <a:gd name="connsiteX57" fmla="*/ 7278 w 10083"/>
              <a:gd name="connsiteY57" fmla="*/ 41 h 10000"/>
              <a:gd name="connsiteX58" fmla="*/ 7587 w 10083"/>
              <a:gd name="connsiteY58" fmla="*/ 72 h 10000"/>
              <a:gd name="connsiteX59" fmla="*/ 7895 w 10083"/>
              <a:gd name="connsiteY59" fmla="*/ 123 h 10000"/>
              <a:gd name="connsiteX60" fmla="*/ 8203 w 10083"/>
              <a:gd name="connsiteY60" fmla="*/ 185 h 10000"/>
              <a:gd name="connsiteX61" fmla="*/ 8510 w 10083"/>
              <a:gd name="connsiteY61" fmla="*/ 267 h 10000"/>
              <a:gd name="connsiteX62" fmla="*/ 8818 w 10083"/>
              <a:gd name="connsiteY62" fmla="*/ 349 h 10000"/>
              <a:gd name="connsiteX63" fmla="*/ 9126 w 10083"/>
              <a:gd name="connsiteY63" fmla="*/ 452 h 10000"/>
              <a:gd name="connsiteX64" fmla="*/ 9422 w 10083"/>
              <a:gd name="connsiteY64" fmla="*/ 575 h 10000"/>
              <a:gd name="connsiteX65" fmla="*/ 9705 w 10083"/>
              <a:gd name="connsiteY65" fmla="*/ 698 h 10000"/>
              <a:gd name="connsiteX66" fmla="*/ 10000 w 10083"/>
              <a:gd name="connsiteY66" fmla="*/ 842 h 10000"/>
              <a:gd name="connsiteX67" fmla="*/ 10000 w 10083"/>
              <a:gd name="connsiteY67" fmla="*/ 842 h 10000"/>
              <a:gd name="connsiteX68" fmla="*/ 10083 w 10083"/>
              <a:gd name="connsiteY68" fmla="*/ 902 h 10000"/>
              <a:gd name="connsiteX69" fmla="*/ 3018 w 10083"/>
              <a:gd name="connsiteY69" fmla="*/ 10000 h 10000"/>
              <a:gd name="connsiteX0" fmla="*/ 3018 w 10225"/>
              <a:gd name="connsiteY0" fmla="*/ 10000 h 10000"/>
              <a:gd name="connsiteX1" fmla="*/ 3018 w 10225"/>
              <a:gd name="connsiteY1" fmla="*/ 10000 h 10000"/>
              <a:gd name="connsiteX2" fmla="*/ 2734 w 10225"/>
              <a:gd name="connsiteY2" fmla="*/ 9846 h 10000"/>
              <a:gd name="connsiteX3" fmla="*/ 2475 w 10225"/>
              <a:gd name="connsiteY3" fmla="*/ 9682 h 10000"/>
              <a:gd name="connsiteX4" fmla="*/ 2217 w 10225"/>
              <a:gd name="connsiteY4" fmla="*/ 9507 h 10000"/>
              <a:gd name="connsiteX5" fmla="*/ 1983 w 10225"/>
              <a:gd name="connsiteY5" fmla="*/ 9322 h 10000"/>
              <a:gd name="connsiteX6" fmla="*/ 1761 w 10225"/>
              <a:gd name="connsiteY6" fmla="*/ 9127 h 10000"/>
              <a:gd name="connsiteX7" fmla="*/ 1540 w 10225"/>
              <a:gd name="connsiteY7" fmla="*/ 8932 h 10000"/>
              <a:gd name="connsiteX8" fmla="*/ 1342 w 10225"/>
              <a:gd name="connsiteY8" fmla="*/ 8727 h 10000"/>
              <a:gd name="connsiteX9" fmla="*/ 1158 w 10225"/>
              <a:gd name="connsiteY9" fmla="*/ 8511 h 10000"/>
              <a:gd name="connsiteX10" fmla="*/ 985 w 10225"/>
              <a:gd name="connsiteY10" fmla="*/ 8285 h 10000"/>
              <a:gd name="connsiteX11" fmla="*/ 825 w 10225"/>
              <a:gd name="connsiteY11" fmla="*/ 8060 h 10000"/>
              <a:gd name="connsiteX12" fmla="*/ 678 w 10225"/>
              <a:gd name="connsiteY12" fmla="*/ 7834 h 10000"/>
              <a:gd name="connsiteX13" fmla="*/ 542 w 10225"/>
              <a:gd name="connsiteY13" fmla="*/ 7598 h 10000"/>
              <a:gd name="connsiteX14" fmla="*/ 431 w 10225"/>
              <a:gd name="connsiteY14" fmla="*/ 7351 h 10000"/>
              <a:gd name="connsiteX15" fmla="*/ 320 w 10225"/>
              <a:gd name="connsiteY15" fmla="*/ 7105 h 10000"/>
              <a:gd name="connsiteX16" fmla="*/ 234 w 10225"/>
              <a:gd name="connsiteY16" fmla="*/ 6858 h 10000"/>
              <a:gd name="connsiteX17" fmla="*/ 160 w 10225"/>
              <a:gd name="connsiteY17" fmla="*/ 6602 h 10000"/>
              <a:gd name="connsiteX18" fmla="*/ 98 w 10225"/>
              <a:gd name="connsiteY18" fmla="*/ 6345 h 10000"/>
              <a:gd name="connsiteX19" fmla="*/ 49 w 10225"/>
              <a:gd name="connsiteY19" fmla="*/ 6088 h 10000"/>
              <a:gd name="connsiteX20" fmla="*/ 25 w 10225"/>
              <a:gd name="connsiteY20" fmla="*/ 5832 h 10000"/>
              <a:gd name="connsiteX21" fmla="*/ 0 w 10225"/>
              <a:gd name="connsiteY21" fmla="*/ 5575 h 10000"/>
              <a:gd name="connsiteX22" fmla="*/ 0 w 10225"/>
              <a:gd name="connsiteY22" fmla="*/ 5308 h 10000"/>
              <a:gd name="connsiteX23" fmla="*/ 12 w 10225"/>
              <a:gd name="connsiteY23" fmla="*/ 5051 h 10000"/>
              <a:gd name="connsiteX24" fmla="*/ 49 w 10225"/>
              <a:gd name="connsiteY24" fmla="*/ 4784 h 10000"/>
              <a:gd name="connsiteX25" fmla="*/ 86 w 10225"/>
              <a:gd name="connsiteY25" fmla="*/ 4528 h 10000"/>
              <a:gd name="connsiteX26" fmla="*/ 147 w 10225"/>
              <a:gd name="connsiteY26" fmla="*/ 4261 h 10000"/>
              <a:gd name="connsiteX27" fmla="*/ 222 w 10225"/>
              <a:gd name="connsiteY27" fmla="*/ 4004 h 10000"/>
              <a:gd name="connsiteX28" fmla="*/ 320 w 10225"/>
              <a:gd name="connsiteY28" fmla="*/ 3747 h 10000"/>
              <a:gd name="connsiteX29" fmla="*/ 431 w 10225"/>
              <a:gd name="connsiteY29" fmla="*/ 3501 h 10000"/>
              <a:gd name="connsiteX30" fmla="*/ 554 w 10225"/>
              <a:gd name="connsiteY30" fmla="*/ 3244 h 10000"/>
              <a:gd name="connsiteX31" fmla="*/ 690 w 10225"/>
              <a:gd name="connsiteY31" fmla="*/ 2998 h 10000"/>
              <a:gd name="connsiteX32" fmla="*/ 850 w 10225"/>
              <a:gd name="connsiteY32" fmla="*/ 2752 h 10000"/>
              <a:gd name="connsiteX33" fmla="*/ 1023 w 10225"/>
              <a:gd name="connsiteY33" fmla="*/ 2515 h 10000"/>
              <a:gd name="connsiteX34" fmla="*/ 1023 w 10225"/>
              <a:gd name="connsiteY34" fmla="*/ 2515 h 10000"/>
              <a:gd name="connsiteX35" fmla="*/ 1207 w 10225"/>
              <a:gd name="connsiteY35" fmla="*/ 2279 h 10000"/>
              <a:gd name="connsiteX36" fmla="*/ 1404 w 10225"/>
              <a:gd name="connsiteY36" fmla="*/ 2064 h 10000"/>
              <a:gd name="connsiteX37" fmla="*/ 1613 w 10225"/>
              <a:gd name="connsiteY37" fmla="*/ 1848 h 10000"/>
              <a:gd name="connsiteX38" fmla="*/ 1835 w 10225"/>
              <a:gd name="connsiteY38" fmla="*/ 1653 h 10000"/>
              <a:gd name="connsiteX39" fmla="*/ 2057 w 10225"/>
              <a:gd name="connsiteY39" fmla="*/ 1458 h 10000"/>
              <a:gd name="connsiteX40" fmla="*/ 2303 w 10225"/>
              <a:gd name="connsiteY40" fmla="*/ 1283 h 10000"/>
              <a:gd name="connsiteX41" fmla="*/ 2549 w 10225"/>
              <a:gd name="connsiteY41" fmla="*/ 1119 h 10000"/>
              <a:gd name="connsiteX42" fmla="*/ 2808 w 10225"/>
              <a:gd name="connsiteY42" fmla="*/ 965 h 10000"/>
              <a:gd name="connsiteX43" fmla="*/ 3067 w 10225"/>
              <a:gd name="connsiteY43" fmla="*/ 821 h 10000"/>
              <a:gd name="connsiteX44" fmla="*/ 3337 w 10225"/>
              <a:gd name="connsiteY44" fmla="*/ 688 h 10000"/>
              <a:gd name="connsiteX45" fmla="*/ 3621 w 10225"/>
              <a:gd name="connsiteY45" fmla="*/ 565 h 10000"/>
              <a:gd name="connsiteX46" fmla="*/ 3904 w 10225"/>
              <a:gd name="connsiteY46" fmla="*/ 452 h 10000"/>
              <a:gd name="connsiteX47" fmla="*/ 4199 w 10225"/>
              <a:gd name="connsiteY47" fmla="*/ 349 h 10000"/>
              <a:gd name="connsiteX48" fmla="*/ 4495 w 10225"/>
              <a:gd name="connsiteY48" fmla="*/ 267 h 10000"/>
              <a:gd name="connsiteX49" fmla="*/ 4791 w 10225"/>
              <a:gd name="connsiteY49" fmla="*/ 195 h 10000"/>
              <a:gd name="connsiteX50" fmla="*/ 5099 w 10225"/>
              <a:gd name="connsiteY50" fmla="*/ 133 h 10000"/>
              <a:gd name="connsiteX51" fmla="*/ 5394 w 10225"/>
              <a:gd name="connsiteY51" fmla="*/ 82 h 10000"/>
              <a:gd name="connsiteX52" fmla="*/ 5702 w 10225"/>
              <a:gd name="connsiteY52" fmla="*/ 41 h 10000"/>
              <a:gd name="connsiteX53" fmla="*/ 6022 w 10225"/>
              <a:gd name="connsiteY53" fmla="*/ 10 h 10000"/>
              <a:gd name="connsiteX54" fmla="*/ 6330 w 10225"/>
              <a:gd name="connsiteY54" fmla="*/ 0 h 10000"/>
              <a:gd name="connsiteX55" fmla="*/ 6651 w 10225"/>
              <a:gd name="connsiteY55" fmla="*/ 0 h 10000"/>
              <a:gd name="connsiteX56" fmla="*/ 6958 w 10225"/>
              <a:gd name="connsiteY56" fmla="*/ 10 h 10000"/>
              <a:gd name="connsiteX57" fmla="*/ 7278 w 10225"/>
              <a:gd name="connsiteY57" fmla="*/ 41 h 10000"/>
              <a:gd name="connsiteX58" fmla="*/ 7587 w 10225"/>
              <a:gd name="connsiteY58" fmla="*/ 72 h 10000"/>
              <a:gd name="connsiteX59" fmla="*/ 7895 w 10225"/>
              <a:gd name="connsiteY59" fmla="*/ 123 h 10000"/>
              <a:gd name="connsiteX60" fmla="*/ 8203 w 10225"/>
              <a:gd name="connsiteY60" fmla="*/ 185 h 10000"/>
              <a:gd name="connsiteX61" fmla="*/ 8510 w 10225"/>
              <a:gd name="connsiteY61" fmla="*/ 267 h 10000"/>
              <a:gd name="connsiteX62" fmla="*/ 8818 w 10225"/>
              <a:gd name="connsiteY62" fmla="*/ 349 h 10000"/>
              <a:gd name="connsiteX63" fmla="*/ 9126 w 10225"/>
              <a:gd name="connsiteY63" fmla="*/ 452 h 10000"/>
              <a:gd name="connsiteX64" fmla="*/ 9422 w 10225"/>
              <a:gd name="connsiteY64" fmla="*/ 575 h 10000"/>
              <a:gd name="connsiteX65" fmla="*/ 9705 w 10225"/>
              <a:gd name="connsiteY65" fmla="*/ 698 h 10000"/>
              <a:gd name="connsiteX66" fmla="*/ 10000 w 10225"/>
              <a:gd name="connsiteY66" fmla="*/ 842 h 10000"/>
              <a:gd name="connsiteX67" fmla="*/ 10225 w 10225"/>
              <a:gd name="connsiteY67" fmla="*/ 948 h 10000"/>
              <a:gd name="connsiteX68" fmla="*/ 10083 w 10225"/>
              <a:gd name="connsiteY68" fmla="*/ 902 h 10000"/>
              <a:gd name="connsiteX69" fmla="*/ 3018 w 10225"/>
              <a:gd name="connsiteY69" fmla="*/ 10000 h 10000"/>
              <a:gd name="connsiteX0" fmla="*/ 3018 w 10225"/>
              <a:gd name="connsiteY0" fmla="*/ 10000 h 10000"/>
              <a:gd name="connsiteX1" fmla="*/ 3018 w 10225"/>
              <a:gd name="connsiteY1" fmla="*/ 10000 h 10000"/>
              <a:gd name="connsiteX2" fmla="*/ 2734 w 10225"/>
              <a:gd name="connsiteY2" fmla="*/ 9846 h 10000"/>
              <a:gd name="connsiteX3" fmla="*/ 2475 w 10225"/>
              <a:gd name="connsiteY3" fmla="*/ 9682 h 10000"/>
              <a:gd name="connsiteX4" fmla="*/ 2217 w 10225"/>
              <a:gd name="connsiteY4" fmla="*/ 9507 h 10000"/>
              <a:gd name="connsiteX5" fmla="*/ 1983 w 10225"/>
              <a:gd name="connsiteY5" fmla="*/ 9322 h 10000"/>
              <a:gd name="connsiteX6" fmla="*/ 1761 w 10225"/>
              <a:gd name="connsiteY6" fmla="*/ 9127 h 10000"/>
              <a:gd name="connsiteX7" fmla="*/ 1540 w 10225"/>
              <a:gd name="connsiteY7" fmla="*/ 8932 h 10000"/>
              <a:gd name="connsiteX8" fmla="*/ 1342 w 10225"/>
              <a:gd name="connsiteY8" fmla="*/ 8727 h 10000"/>
              <a:gd name="connsiteX9" fmla="*/ 1158 w 10225"/>
              <a:gd name="connsiteY9" fmla="*/ 8511 h 10000"/>
              <a:gd name="connsiteX10" fmla="*/ 985 w 10225"/>
              <a:gd name="connsiteY10" fmla="*/ 8285 h 10000"/>
              <a:gd name="connsiteX11" fmla="*/ 825 w 10225"/>
              <a:gd name="connsiteY11" fmla="*/ 8060 h 10000"/>
              <a:gd name="connsiteX12" fmla="*/ 678 w 10225"/>
              <a:gd name="connsiteY12" fmla="*/ 7834 h 10000"/>
              <a:gd name="connsiteX13" fmla="*/ 542 w 10225"/>
              <a:gd name="connsiteY13" fmla="*/ 7598 h 10000"/>
              <a:gd name="connsiteX14" fmla="*/ 431 w 10225"/>
              <a:gd name="connsiteY14" fmla="*/ 7351 h 10000"/>
              <a:gd name="connsiteX15" fmla="*/ 320 w 10225"/>
              <a:gd name="connsiteY15" fmla="*/ 7105 h 10000"/>
              <a:gd name="connsiteX16" fmla="*/ 234 w 10225"/>
              <a:gd name="connsiteY16" fmla="*/ 6858 h 10000"/>
              <a:gd name="connsiteX17" fmla="*/ 160 w 10225"/>
              <a:gd name="connsiteY17" fmla="*/ 6602 h 10000"/>
              <a:gd name="connsiteX18" fmla="*/ 98 w 10225"/>
              <a:gd name="connsiteY18" fmla="*/ 6345 h 10000"/>
              <a:gd name="connsiteX19" fmla="*/ 49 w 10225"/>
              <a:gd name="connsiteY19" fmla="*/ 6088 h 10000"/>
              <a:gd name="connsiteX20" fmla="*/ 25 w 10225"/>
              <a:gd name="connsiteY20" fmla="*/ 5832 h 10000"/>
              <a:gd name="connsiteX21" fmla="*/ 0 w 10225"/>
              <a:gd name="connsiteY21" fmla="*/ 5575 h 10000"/>
              <a:gd name="connsiteX22" fmla="*/ 0 w 10225"/>
              <a:gd name="connsiteY22" fmla="*/ 5308 h 10000"/>
              <a:gd name="connsiteX23" fmla="*/ 12 w 10225"/>
              <a:gd name="connsiteY23" fmla="*/ 5051 h 10000"/>
              <a:gd name="connsiteX24" fmla="*/ 49 w 10225"/>
              <a:gd name="connsiteY24" fmla="*/ 4784 h 10000"/>
              <a:gd name="connsiteX25" fmla="*/ 86 w 10225"/>
              <a:gd name="connsiteY25" fmla="*/ 4528 h 10000"/>
              <a:gd name="connsiteX26" fmla="*/ 147 w 10225"/>
              <a:gd name="connsiteY26" fmla="*/ 4261 h 10000"/>
              <a:gd name="connsiteX27" fmla="*/ 222 w 10225"/>
              <a:gd name="connsiteY27" fmla="*/ 4004 h 10000"/>
              <a:gd name="connsiteX28" fmla="*/ 320 w 10225"/>
              <a:gd name="connsiteY28" fmla="*/ 3747 h 10000"/>
              <a:gd name="connsiteX29" fmla="*/ 431 w 10225"/>
              <a:gd name="connsiteY29" fmla="*/ 3501 h 10000"/>
              <a:gd name="connsiteX30" fmla="*/ 554 w 10225"/>
              <a:gd name="connsiteY30" fmla="*/ 3244 h 10000"/>
              <a:gd name="connsiteX31" fmla="*/ 690 w 10225"/>
              <a:gd name="connsiteY31" fmla="*/ 2998 h 10000"/>
              <a:gd name="connsiteX32" fmla="*/ 850 w 10225"/>
              <a:gd name="connsiteY32" fmla="*/ 2752 h 10000"/>
              <a:gd name="connsiteX33" fmla="*/ 1023 w 10225"/>
              <a:gd name="connsiteY33" fmla="*/ 2515 h 10000"/>
              <a:gd name="connsiteX34" fmla="*/ 1023 w 10225"/>
              <a:gd name="connsiteY34" fmla="*/ 2515 h 10000"/>
              <a:gd name="connsiteX35" fmla="*/ 1207 w 10225"/>
              <a:gd name="connsiteY35" fmla="*/ 2279 h 10000"/>
              <a:gd name="connsiteX36" fmla="*/ 1404 w 10225"/>
              <a:gd name="connsiteY36" fmla="*/ 2064 h 10000"/>
              <a:gd name="connsiteX37" fmla="*/ 1613 w 10225"/>
              <a:gd name="connsiteY37" fmla="*/ 1848 h 10000"/>
              <a:gd name="connsiteX38" fmla="*/ 1835 w 10225"/>
              <a:gd name="connsiteY38" fmla="*/ 1653 h 10000"/>
              <a:gd name="connsiteX39" fmla="*/ 2057 w 10225"/>
              <a:gd name="connsiteY39" fmla="*/ 1458 h 10000"/>
              <a:gd name="connsiteX40" fmla="*/ 2303 w 10225"/>
              <a:gd name="connsiteY40" fmla="*/ 1283 h 10000"/>
              <a:gd name="connsiteX41" fmla="*/ 2549 w 10225"/>
              <a:gd name="connsiteY41" fmla="*/ 1119 h 10000"/>
              <a:gd name="connsiteX42" fmla="*/ 2808 w 10225"/>
              <a:gd name="connsiteY42" fmla="*/ 965 h 10000"/>
              <a:gd name="connsiteX43" fmla="*/ 3067 w 10225"/>
              <a:gd name="connsiteY43" fmla="*/ 821 h 10000"/>
              <a:gd name="connsiteX44" fmla="*/ 3337 w 10225"/>
              <a:gd name="connsiteY44" fmla="*/ 688 h 10000"/>
              <a:gd name="connsiteX45" fmla="*/ 3621 w 10225"/>
              <a:gd name="connsiteY45" fmla="*/ 565 h 10000"/>
              <a:gd name="connsiteX46" fmla="*/ 3904 w 10225"/>
              <a:gd name="connsiteY46" fmla="*/ 452 h 10000"/>
              <a:gd name="connsiteX47" fmla="*/ 4199 w 10225"/>
              <a:gd name="connsiteY47" fmla="*/ 349 h 10000"/>
              <a:gd name="connsiteX48" fmla="*/ 4495 w 10225"/>
              <a:gd name="connsiteY48" fmla="*/ 267 h 10000"/>
              <a:gd name="connsiteX49" fmla="*/ 4791 w 10225"/>
              <a:gd name="connsiteY49" fmla="*/ 195 h 10000"/>
              <a:gd name="connsiteX50" fmla="*/ 5099 w 10225"/>
              <a:gd name="connsiteY50" fmla="*/ 133 h 10000"/>
              <a:gd name="connsiteX51" fmla="*/ 5394 w 10225"/>
              <a:gd name="connsiteY51" fmla="*/ 82 h 10000"/>
              <a:gd name="connsiteX52" fmla="*/ 5702 w 10225"/>
              <a:gd name="connsiteY52" fmla="*/ 41 h 10000"/>
              <a:gd name="connsiteX53" fmla="*/ 6022 w 10225"/>
              <a:gd name="connsiteY53" fmla="*/ 10 h 10000"/>
              <a:gd name="connsiteX54" fmla="*/ 6330 w 10225"/>
              <a:gd name="connsiteY54" fmla="*/ 0 h 10000"/>
              <a:gd name="connsiteX55" fmla="*/ 6651 w 10225"/>
              <a:gd name="connsiteY55" fmla="*/ 0 h 10000"/>
              <a:gd name="connsiteX56" fmla="*/ 6958 w 10225"/>
              <a:gd name="connsiteY56" fmla="*/ 10 h 10000"/>
              <a:gd name="connsiteX57" fmla="*/ 7278 w 10225"/>
              <a:gd name="connsiteY57" fmla="*/ 41 h 10000"/>
              <a:gd name="connsiteX58" fmla="*/ 7587 w 10225"/>
              <a:gd name="connsiteY58" fmla="*/ 72 h 10000"/>
              <a:gd name="connsiteX59" fmla="*/ 7895 w 10225"/>
              <a:gd name="connsiteY59" fmla="*/ 123 h 10000"/>
              <a:gd name="connsiteX60" fmla="*/ 8203 w 10225"/>
              <a:gd name="connsiteY60" fmla="*/ 185 h 10000"/>
              <a:gd name="connsiteX61" fmla="*/ 8510 w 10225"/>
              <a:gd name="connsiteY61" fmla="*/ 267 h 10000"/>
              <a:gd name="connsiteX62" fmla="*/ 8818 w 10225"/>
              <a:gd name="connsiteY62" fmla="*/ 349 h 10000"/>
              <a:gd name="connsiteX63" fmla="*/ 9126 w 10225"/>
              <a:gd name="connsiteY63" fmla="*/ 452 h 10000"/>
              <a:gd name="connsiteX64" fmla="*/ 9422 w 10225"/>
              <a:gd name="connsiteY64" fmla="*/ 575 h 10000"/>
              <a:gd name="connsiteX65" fmla="*/ 9705 w 10225"/>
              <a:gd name="connsiteY65" fmla="*/ 698 h 10000"/>
              <a:gd name="connsiteX66" fmla="*/ 10000 w 10225"/>
              <a:gd name="connsiteY66" fmla="*/ 842 h 10000"/>
              <a:gd name="connsiteX67" fmla="*/ 10225 w 10225"/>
              <a:gd name="connsiteY67" fmla="*/ 948 h 10000"/>
              <a:gd name="connsiteX68" fmla="*/ 10163 w 10225"/>
              <a:gd name="connsiteY68" fmla="*/ 958 h 10000"/>
              <a:gd name="connsiteX69" fmla="*/ 3018 w 10225"/>
              <a:gd name="connsiteY69" fmla="*/ 10000 h 10000"/>
              <a:gd name="connsiteX0" fmla="*/ 3018 w 10163"/>
              <a:gd name="connsiteY0" fmla="*/ 10000 h 10000"/>
              <a:gd name="connsiteX1" fmla="*/ 3018 w 10163"/>
              <a:gd name="connsiteY1" fmla="*/ 10000 h 10000"/>
              <a:gd name="connsiteX2" fmla="*/ 2734 w 10163"/>
              <a:gd name="connsiteY2" fmla="*/ 9846 h 10000"/>
              <a:gd name="connsiteX3" fmla="*/ 2475 w 10163"/>
              <a:gd name="connsiteY3" fmla="*/ 9682 h 10000"/>
              <a:gd name="connsiteX4" fmla="*/ 2217 w 10163"/>
              <a:gd name="connsiteY4" fmla="*/ 9507 h 10000"/>
              <a:gd name="connsiteX5" fmla="*/ 1983 w 10163"/>
              <a:gd name="connsiteY5" fmla="*/ 9322 h 10000"/>
              <a:gd name="connsiteX6" fmla="*/ 1761 w 10163"/>
              <a:gd name="connsiteY6" fmla="*/ 9127 h 10000"/>
              <a:gd name="connsiteX7" fmla="*/ 1540 w 10163"/>
              <a:gd name="connsiteY7" fmla="*/ 8932 h 10000"/>
              <a:gd name="connsiteX8" fmla="*/ 1342 w 10163"/>
              <a:gd name="connsiteY8" fmla="*/ 8727 h 10000"/>
              <a:gd name="connsiteX9" fmla="*/ 1158 w 10163"/>
              <a:gd name="connsiteY9" fmla="*/ 8511 h 10000"/>
              <a:gd name="connsiteX10" fmla="*/ 985 w 10163"/>
              <a:gd name="connsiteY10" fmla="*/ 8285 h 10000"/>
              <a:gd name="connsiteX11" fmla="*/ 825 w 10163"/>
              <a:gd name="connsiteY11" fmla="*/ 8060 h 10000"/>
              <a:gd name="connsiteX12" fmla="*/ 678 w 10163"/>
              <a:gd name="connsiteY12" fmla="*/ 7834 h 10000"/>
              <a:gd name="connsiteX13" fmla="*/ 542 w 10163"/>
              <a:gd name="connsiteY13" fmla="*/ 7598 h 10000"/>
              <a:gd name="connsiteX14" fmla="*/ 431 w 10163"/>
              <a:gd name="connsiteY14" fmla="*/ 7351 h 10000"/>
              <a:gd name="connsiteX15" fmla="*/ 320 w 10163"/>
              <a:gd name="connsiteY15" fmla="*/ 7105 h 10000"/>
              <a:gd name="connsiteX16" fmla="*/ 234 w 10163"/>
              <a:gd name="connsiteY16" fmla="*/ 6858 h 10000"/>
              <a:gd name="connsiteX17" fmla="*/ 160 w 10163"/>
              <a:gd name="connsiteY17" fmla="*/ 6602 h 10000"/>
              <a:gd name="connsiteX18" fmla="*/ 98 w 10163"/>
              <a:gd name="connsiteY18" fmla="*/ 6345 h 10000"/>
              <a:gd name="connsiteX19" fmla="*/ 49 w 10163"/>
              <a:gd name="connsiteY19" fmla="*/ 6088 h 10000"/>
              <a:gd name="connsiteX20" fmla="*/ 25 w 10163"/>
              <a:gd name="connsiteY20" fmla="*/ 5832 h 10000"/>
              <a:gd name="connsiteX21" fmla="*/ 0 w 10163"/>
              <a:gd name="connsiteY21" fmla="*/ 5575 h 10000"/>
              <a:gd name="connsiteX22" fmla="*/ 0 w 10163"/>
              <a:gd name="connsiteY22" fmla="*/ 5308 h 10000"/>
              <a:gd name="connsiteX23" fmla="*/ 12 w 10163"/>
              <a:gd name="connsiteY23" fmla="*/ 5051 h 10000"/>
              <a:gd name="connsiteX24" fmla="*/ 49 w 10163"/>
              <a:gd name="connsiteY24" fmla="*/ 4784 h 10000"/>
              <a:gd name="connsiteX25" fmla="*/ 86 w 10163"/>
              <a:gd name="connsiteY25" fmla="*/ 4528 h 10000"/>
              <a:gd name="connsiteX26" fmla="*/ 147 w 10163"/>
              <a:gd name="connsiteY26" fmla="*/ 4261 h 10000"/>
              <a:gd name="connsiteX27" fmla="*/ 222 w 10163"/>
              <a:gd name="connsiteY27" fmla="*/ 4004 h 10000"/>
              <a:gd name="connsiteX28" fmla="*/ 320 w 10163"/>
              <a:gd name="connsiteY28" fmla="*/ 3747 h 10000"/>
              <a:gd name="connsiteX29" fmla="*/ 431 w 10163"/>
              <a:gd name="connsiteY29" fmla="*/ 3501 h 10000"/>
              <a:gd name="connsiteX30" fmla="*/ 554 w 10163"/>
              <a:gd name="connsiteY30" fmla="*/ 3244 h 10000"/>
              <a:gd name="connsiteX31" fmla="*/ 690 w 10163"/>
              <a:gd name="connsiteY31" fmla="*/ 2998 h 10000"/>
              <a:gd name="connsiteX32" fmla="*/ 850 w 10163"/>
              <a:gd name="connsiteY32" fmla="*/ 2752 h 10000"/>
              <a:gd name="connsiteX33" fmla="*/ 1023 w 10163"/>
              <a:gd name="connsiteY33" fmla="*/ 2515 h 10000"/>
              <a:gd name="connsiteX34" fmla="*/ 1023 w 10163"/>
              <a:gd name="connsiteY34" fmla="*/ 2515 h 10000"/>
              <a:gd name="connsiteX35" fmla="*/ 1207 w 10163"/>
              <a:gd name="connsiteY35" fmla="*/ 2279 h 10000"/>
              <a:gd name="connsiteX36" fmla="*/ 1404 w 10163"/>
              <a:gd name="connsiteY36" fmla="*/ 2064 h 10000"/>
              <a:gd name="connsiteX37" fmla="*/ 1613 w 10163"/>
              <a:gd name="connsiteY37" fmla="*/ 1848 h 10000"/>
              <a:gd name="connsiteX38" fmla="*/ 1835 w 10163"/>
              <a:gd name="connsiteY38" fmla="*/ 1653 h 10000"/>
              <a:gd name="connsiteX39" fmla="*/ 2057 w 10163"/>
              <a:gd name="connsiteY39" fmla="*/ 1458 h 10000"/>
              <a:gd name="connsiteX40" fmla="*/ 2303 w 10163"/>
              <a:gd name="connsiteY40" fmla="*/ 1283 h 10000"/>
              <a:gd name="connsiteX41" fmla="*/ 2549 w 10163"/>
              <a:gd name="connsiteY41" fmla="*/ 1119 h 10000"/>
              <a:gd name="connsiteX42" fmla="*/ 2808 w 10163"/>
              <a:gd name="connsiteY42" fmla="*/ 965 h 10000"/>
              <a:gd name="connsiteX43" fmla="*/ 3067 w 10163"/>
              <a:gd name="connsiteY43" fmla="*/ 821 h 10000"/>
              <a:gd name="connsiteX44" fmla="*/ 3337 w 10163"/>
              <a:gd name="connsiteY44" fmla="*/ 688 h 10000"/>
              <a:gd name="connsiteX45" fmla="*/ 3621 w 10163"/>
              <a:gd name="connsiteY45" fmla="*/ 565 h 10000"/>
              <a:gd name="connsiteX46" fmla="*/ 3904 w 10163"/>
              <a:gd name="connsiteY46" fmla="*/ 452 h 10000"/>
              <a:gd name="connsiteX47" fmla="*/ 4199 w 10163"/>
              <a:gd name="connsiteY47" fmla="*/ 349 h 10000"/>
              <a:gd name="connsiteX48" fmla="*/ 4495 w 10163"/>
              <a:gd name="connsiteY48" fmla="*/ 267 h 10000"/>
              <a:gd name="connsiteX49" fmla="*/ 4791 w 10163"/>
              <a:gd name="connsiteY49" fmla="*/ 195 h 10000"/>
              <a:gd name="connsiteX50" fmla="*/ 5099 w 10163"/>
              <a:gd name="connsiteY50" fmla="*/ 133 h 10000"/>
              <a:gd name="connsiteX51" fmla="*/ 5394 w 10163"/>
              <a:gd name="connsiteY51" fmla="*/ 82 h 10000"/>
              <a:gd name="connsiteX52" fmla="*/ 5702 w 10163"/>
              <a:gd name="connsiteY52" fmla="*/ 41 h 10000"/>
              <a:gd name="connsiteX53" fmla="*/ 6022 w 10163"/>
              <a:gd name="connsiteY53" fmla="*/ 10 h 10000"/>
              <a:gd name="connsiteX54" fmla="*/ 6330 w 10163"/>
              <a:gd name="connsiteY54" fmla="*/ 0 h 10000"/>
              <a:gd name="connsiteX55" fmla="*/ 6651 w 10163"/>
              <a:gd name="connsiteY55" fmla="*/ 0 h 10000"/>
              <a:gd name="connsiteX56" fmla="*/ 6958 w 10163"/>
              <a:gd name="connsiteY56" fmla="*/ 10 h 10000"/>
              <a:gd name="connsiteX57" fmla="*/ 7278 w 10163"/>
              <a:gd name="connsiteY57" fmla="*/ 41 h 10000"/>
              <a:gd name="connsiteX58" fmla="*/ 7587 w 10163"/>
              <a:gd name="connsiteY58" fmla="*/ 72 h 10000"/>
              <a:gd name="connsiteX59" fmla="*/ 7895 w 10163"/>
              <a:gd name="connsiteY59" fmla="*/ 123 h 10000"/>
              <a:gd name="connsiteX60" fmla="*/ 8203 w 10163"/>
              <a:gd name="connsiteY60" fmla="*/ 185 h 10000"/>
              <a:gd name="connsiteX61" fmla="*/ 8510 w 10163"/>
              <a:gd name="connsiteY61" fmla="*/ 267 h 10000"/>
              <a:gd name="connsiteX62" fmla="*/ 8818 w 10163"/>
              <a:gd name="connsiteY62" fmla="*/ 349 h 10000"/>
              <a:gd name="connsiteX63" fmla="*/ 9126 w 10163"/>
              <a:gd name="connsiteY63" fmla="*/ 452 h 10000"/>
              <a:gd name="connsiteX64" fmla="*/ 9422 w 10163"/>
              <a:gd name="connsiteY64" fmla="*/ 575 h 10000"/>
              <a:gd name="connsiteX65" fmla="*/ 9705 w 10163"/>
              <a:gd name="connsiteY65" fmla="*/ 698 h 10000"/>
              <a:gd name="connsiteX66" fmla="*/ 10000 w 10163"/>
              <a:gd name="connsiteY66" fmla="*/ 842 h 10000"/>
              <a:gd name="connsiteX67" fmla="*/ 10158 w 10163"/>
              <a:gd name="connsiteY67" fmla="*/ 930 h 10000"/>
              <a:gd name="connsiteX68" fmla="*/ 10163 w 10163"/>
              <a:gd name="connsiteY68" fmla="*/ 958 h 10000"/>
              <a:gd name="connsiteX69" fmla="*/ 3018 w 10163"/>
              <a:gd name="connsiteY69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0163" h="10000">
                <a:moveTo>
                  <a:pt x="3018" y="10000"/>
                </a:moveTo>
                <a:lnTo>
                  <a:pt x="3018" y="10000"/>
                </a:lnTo>
                <a:lnTo>
                  <a:pt x="2734" y="9846"/>
                </a:lnTo>
                <a:lnTo>
                  <a:pt x="2475" y="9682"/>
                </a:lnTo>
                <a:lnTo>
                  <a:pt x="2217" y="9507"/>
                </a:lnTo>
                <a:lnTo>
                  <a:pt x="1983" y="9322"/>
                </a:lnTo>
                <a:lnTo>
                  <a:pt x="1761" y="9127"/>
                </a:lnTo>
                <a:lnTo>
                  <a:pt x="1540" y="8932"/>
                </a:lnTo>
                <a:cubicBezTo>
                  <a:pt x="1474" y="8864"/>
                  <a:pt x="1409" y="8795"/>
                  <a:pt x="1342" y="8727"/>
                </a:cubicBezTo>
                <a:lnTo>
                  <a:pt x="1158" y="8511"/>
                </a:lnTo>
                <a:cubicBezTo>
                  <a:pt x="1100" y="8436"/>
                  <a:pt x="1043" y="8360"/>
                  <a:pt x="985" y="8285"/>
                </a:cubicBezTo>
                <a:lnTo>
                  <a:pt x="825" y="8060"/>
                </a:lnTo>
                <a:lnTo>
                  <a:pt x="678" y="7834"/>
                </a:lnTo>
                <a:cubicBezTo>
                  <a:pt x="633" y="7755"/>
                  <a:pt x="587" y="7677"/>
                  <a:pt x="542" y="7598"/>
                </a:cubicBezTo>
                <a:lnTo>
                  <a:pt x="431" y="7351"/>
                </a:lnTo>
                <a:lnTo>
                  <a:pt x="320" y="7105"/>
                </a:lnTo>
                <a:cubicBezTo>
                  <a:pt x="291" y="7023"/>
                  <a:pt x="263" y="6940"/>
                  <a:pt x="234" y="6858"/>
                </a:cubicBezTo>
                <a:cubicBezTo>
                  <a:pt x="210" y="6773"/>
                  <a:pt x="184" y="6687"/>
                  <a:pt x="160" y="6602"/>
                </a:cubicBezTo>
                <a:cubicBezTo>
                  <a:pt x="139" y="6516"/>
                  <a:pt x="119" y="6431"/>
                  <a:pt x="98" y="6345"/>
                </a:cubicBezTo>
                <a:cubicBezTo>
                  <a:pt x="82" y="6259"/>
                  <a:pt x="65" y="6174"/>
                  <a:pt x="49" y="6088"/>
                </a:cubicBezTo>
                <a:cubicBezTo>
                  <a:pt x="41" y="6003"/>
                  <a:pt x="33" y="5917"/>
                  <a:pt x="25" y="5832"/>
                </a:cubicBezTo>
                <a:cubicBezTo>
                  <a:pt x="17" y="5746"/>
                  <a:pt x="8" y="5661"/>
                  <a:pt x="0" y="5575"/>
                </a:cubicBezTo>
                <a:lnTo>
                  <a:pt x="0" y="5308"/>
                </a:lnTo>
                <a:cubicBezTo>
                  <a:pt x="4" y="5222"/>
                  <a:pt x="8" y="5137"/>
                  <a:pt x="12" y="5051"/>
                </a:cubicBezTo>
                <a:cubicBezTo>
                  <a:pt x="24" y="4962"/>
                  <a:pt x="37" y="4873"/>
                  <a:pt x="49" y="4784"/>
                </a:cubicBezTo>
                <a:cubicBezTo>
                  <a:pt x="61" y="4699"/>
                  <a:pt x="74" y="4613"/>
                  <a:pt x="86" y="4528"/>
                </a:cubicBezTo>
                <a:cubicBezTo>
                  <a:pt x="106" y="4439"/>
                  <a:pt x="127" y="4350"/>
                  <a:pt x="147" y="4261"/>
                </a:cubicBezTo>
                <a:cubicBezTo>
                  <a:pt x="172" y="4175"/>
                  <a:pt x="196" y="4090"/>
                  <a:pt x="222" y="4004"/>
                </a:cubicBezTo>
                <a:cubicBezTo>
                  <a:pt x="255" y="3918"/>
                  <a:pt x="287" y="3833"/>
                  <a:pt x="320" y="3747"/>
                </a:cubicBezTo>
                <a:lnTo>
                  <a:pt x="431" y="3501"/>
                </a:lnTo>
                <a:lnTo>
                  <a:pt x="554" y="3244"/>
                </a:lnTo>
                <a:cubicBezTo>
                  <a:pt x="599" y="3162"/>
                  <a:pt x="645" y="3080"/>
                  <a:pt x="690" y="2998"/>
                </a:cubicBezTo>
                <a:lnTo>
                  <a:pt x="850" y="2752"/>
                </a:lnTo>
                <a:lnTo>
                  <a:pt x="1023" y="2515"/>
                </a:lnTo>
                <a:lnTo>
                  <a:pt x="1023" y="2515"/>
                </a:lnTo>
                <a:cubicBezTo>
                  <a:pt x="1084" y="2436"/>
                  <a:pt x="1146" y="2358"/>
                  <a:pt x="1207" y="2279"/>
                </a:cubicBezTo>
                <a:cubicBezTo>
                  <a:pt x="1272" y="2207"/>
                  <a:pt x="1338" y="2136"/>
                  <a:pt x="1404" y="2064"/>
                </a:cubicBezTo>
                <a:lnTo>
                  <a:pt x="1613" y="1848"/>
                </a:lnTo>
                <a:lnTo>
                  <a:pt x="1835" y="1653"/>
                </a:lnTo>
                <a:lnTo>
                  <a:pt x="2057" y="1458"/>
                </a:lnTo>
                <a:lnTo>
                  <a:pt x="2303" y="1283"/>
                </a:lnTo>
                <a:lnTo>
                  <a:pt x="2549" y="1119"/>
                </a:lnTo>
                <a:lnTo>
                  <a:pt x="2808" y="965"/>
                </a:lnTo>
                <a:lnTo>
                  <a:pt x="3067" y="821"/>
                </a:lnTo>
                <a:lnTo>
                  <a:pt x="3337" y="688"/>
                </a:lnTo>
                <a:lnTo>
                  <a:pt x="3621" y="565"/>
                </a:lnTo>
                <a:lnTo>
                  <a:pt x="3904" y="452"/>
                </a:lnTo>
                <a:lnTo>
                  <a:pt x="4199" y="349"/>
                </a:lnTo>
                <a:lnTo>
                  <a:pt x="4495" y="267"/>
                </a:lnTo>
                <a:lnTo>
                  <a:pt x="4791" y="195"/>
                </a:lnTo>
                <a:lnTo>
                  <a:pt x="5099" y="133"/>
                </a:lnTo>
                <a:lnTo>
                  <a:pt x="5394" y="82"/>
                </a:lnTo>
                <a:lnTo>
                  <a:pt x="5702" y="41"/>
                </a:lnTo>
                <a:lnTo>
                  <a:pt x="6022" y="10"/>
                </a:lnTo>
                <a:lnTo>
                  <a:pt x="6330" y="0"/>
                </a:lnTo>
                <a:lnTo>
                  <a:pt x="6651" y="0"/>
                </a:lnTo>
                <a:lnTo>
                  <a:pt x="6958" y="10"/>
                </a:lnTo>
                <a:lnTo>
                  <a:pt x="7278" y="41"/>
                </a:lnTo>
                <a:lnTo>
                  <a:pt x="7587" y="72"/>
                </a:lnTo>
                <a:lnTo>
                  <a:pt x="7895" y="123"/>
                </a:lnTo>
                <a:lnTo>
                  <a:pt x="8203" y="185"/>
                </a:lnTo>
                <a:lnTo>
                  <a:pt x="8510" y="267"/>
                </a:lnTo>
                <a:lnTo>
                  <a:pt x="8818" y="349"/>
                </a:lnTo>
                <a:lnTo>
                  <a:pt x="9126" y="452"/>
                </a:lnTo>
                <a:lnTo>
                  <a:pt x="9422" y="575"/>
                </a:lnTo>
                <a:lnTo>
                  <a:pt x="9705" y="698"/>
                </a:lnTo>
                <a:lnTo>
                  <a:pt x="10000" y="842"/>
                </a:lnTo>
                <a:lnTo>
                  <a:pt x="10158" y="930"/>
                </a:lnTo>
                <a:cubicBezTo>
                  <a:pt x="10154" y="982"/>
                  <a:pt x="10167" y="906"/>
                  <a:pt x="10163" y="958"/>
                </a:cubicBezTo>
                <a:lnTo>
                  <a:pt x="3018" y="10000"/>
                </a:lnTo>
                <a:close/>
              </a:path>
            </a:pathLst>
          </a:custGeom>
          <a:solidFill>
            <a:srgbClr val="1F4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61" name="Freeform 55"/>
          <p:cNvSpPr>
            <a:spLocks/>
          </p:cNvSpPr>
          <p:nvPr userDrawn="1"/>
        </p:nvSpPr>
        <p:spPr bwMode="ltGray">
          <a:xfrm>
            <a:off x="5132116" y="217091"/>
            <a:ext cx="863600" cy="863600"/>
          </a:xfrm>
          <a:custGeom>
            <a:avLst/>
            <a:gdLst>
              <a:gd name="T0" fmla="*/ 0 w 544"/>
              <a:gd name="T1" fmla="*/ 272 h 544"/>
              <a:gd name="T2" fmla="*/ 4 w 544"/>
              <a:gd name="T3" fmla="*/ 218 h 544"/>
              <a:gd name="T4" fmla="*/ 20 w 544"/>
              <a:gd name="T5" fmla="*/ 166 h 544"/>
              <a:gd name="T6" fmla="*/ 46 w 544"/>
              <a:gd name="T7" fmla="*/ 120 h 544"/>
              <a:gd name="T8" fmla="*/ 80 w 544"/>
              <a:gd name="T9" fmla="*/ 80 h 544"/>
              <a:gd name="T10" fmla="*/ 120 w 544"/>
              <a:gd name="T11" fmla="*/ 46 h 544"/>
              <a:gd name="T12" fmla="*/ 166 w 544"/>
              <a:gd name="T13" fmla="*/ 20 h 544"/>
              <a:gd name="T14" fmla="*/ 216 w 544"/>
              <a:gd name="T15" fmla="*/ 4 h 544"/>
              <a:gd name="T16" fmla="*/ 272 w 544"/>
              <a:gd name="T17" fmla="*/ 0 h 544"/>
              <a:gd name="T18" fmla="*/ 300 w 544"/>
              <a:gd name="T19" fmla="*/ 0 h 544"/>
              <a:gd name="T20" fmla="*/ 352 w 544"/>
              <a:gd name="T21" fmla="*/ 12 h 544"/>
              <a:gd name="T22" fmla="*/ 402 w 544"/>
              <a:gd name="T23" fmla="*/ 32 h 544"/>
              <a:gd name="T24" fmla="*/ 446 w 544"/>
              <a:gd name="T25" fmla="*/ 62 h 544"/>
              <a:gd name="T26" fmla="*/ 482 w 544"/>
              <a:gd name="T27" fmla="*/ 98 h 544"/>
              <a:gd name="T28" fmla="*/ 512 w 544"/>
              <a:gd name="T29" fmla="*/ 142 h 544"/>
              <a:gd name="T30" fmla="*/ 532 w 544"/>
              <a:gd name="T31" fmla="*/ 190 h 544"/>
              <a:gd name="T32" fmla="*/ 544 w 544"/>
              <a:gd name="T33" fmla="*/ 244 h 544"/>
              <a:gd name="T34" fmla="*/ 544 w 544"/>
              <a:gd name="T35" fmla="*/ 272 h 544"/>
              <a:gd name="T36" fmla="*/ 538 w 544"/>
              <a:gd name="T37" fmla="*/ 326 h 544"/>
              <a:gd name="T38" fmla="*/ 524 w 544"/>
              <a:gd name="T39" fmla="*/ 378 h 544"/>
              <a:gd name="T40" fmla="*/ 498 w 544"/>
              <a:gd name="T41" fmla="*/ 424 h 544"/>
              <a:gd name="T42" fmla="*/ 464 w 544"/>
              <a:gd name="T43" fmla="*/ 464 h 544"/>
              <a:gd name="T44" fmla="*/ 424 w 544"/>
              <a:gd name="T45" fmla="*/ 498 h 544"/>
              <a:gd name="T46" fmla="*/ 378 w 544"/>
              <a:gd name="T47" fmla="*/ 524 h 544"/>
              <a:gd name="T48" fmla="*/ 326 w 544"/>
              <a:gd name="T49" fmla="*/ 540 h 544"/>
              <a:gd name="T50" fmla="*/ 272 w 544"/>
              <a:gd name="T51" fmla="*/ 544 h 544"/>
              <a:gd name="T52" fmla="*/ 244 w 544"/>
              <a:gd name="T53" fmla="*/ 544 h 544"/>
              <a:gd name="T54" fmla="*/ 190 w 544"/>
              <a:gd name="T55" fmla="*/ 532 h 544"/>
              <a:gd name="T56" fmla="*/ 142 w 544"/>
              <a:gd name="T57" fmla="*/ 512 h 544"/>
              <a:gd name="T58" fmla="*/ 98 w 544"/>
              <a:gd name="T59" fmla="*/ 482 h 544"/>
              <a:gd name="T60" fmla="*/ 62 w 544"/>
              <a:gd name="T61" fmla="*/ 446 h 544"/>
              <a:gd name="T62" fmla="*/ 32 w 544"/>
              <a:gd name="T63" fmla="*/ 402 h 544"/>
              <a:gd name="T64" fmla="*/ 12 w 544"/>
              <a:gd name="T65" fmla="*/ 354 h 544"/>
              <a:gd name="T66" fmla="*/ 0 w 544"/>
              <a:gd name="T67" fmla="*/ 300 h 544"/>
              <a:gd name="T68" fmla="*/ 0 w 544"/>
              <a:gd name="T69" fmla="*/ 272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44" h="544">
                <a:moveTo>
                  <a:pt x="0" y="272"/>
                </a:moveTo>
                <a:lnTo>
                  <a:pt x="0" y="272"/>
                </a:lnTo>
                <a:lnTo>
                  <a:pt x="0" y="244"/>
                </a:lnTo>
                <a:lnTo>
                  <a:pt x="4" y="218"/>
                </a:lnTo>
                <a:lnTo>
                  <a:pt x="12" y="190"/>
                </a:lnTo>
                <a:lnTo>
                  <a:pt x="20" y="166"/>
                </a:lnTo>
                <a:lnTo>
                  <a:pt x="32" y="142"/>
                </a:lnTo>
                <a:lnTo>
                  <a:pt x="46" y="120"/>
                </a:lnTo>
                <a:lnTo>
                  <a:pt x="62" y="98"/>
                </a:lnTo>
                <a:lnTo>
                  <a:pt x="80" y="80"/>
                </a:lnTo>
                <a:lnTo>
                  <a:pt x="98" y="62"/>
                </a:lnTo>
                <a:lnTo>
                  <a:pt x="120" y="46"/>
                </a:lnTo>
                <a:lnTo>
                  <a:pt x="142" y="32"/>
                </a:lnTo>
                <a:lnTo>
                  <a:pt x="166" y="20"/>
                </a:lnTo>
                <a:lnTo>
                  <a:pt x="190" y="12"/>
                </a:lnTo>
                <a:lnTo>
                  <a:pt x="216" y="4"/>
                </a:lnTo>
                <a:lnTo>
                  <a:pt x="244" y="0"/>
                </a:lnTo>
                <a:lnTo>
                  <a:pt x="272" y="0"/>
                </a:lnTo>
                <a:lnTo>
                  <a:pt x="272" y="0"/>
                </a:lnTo>
                <a:lnTo>
                  <a:pt x="300" y="0"/>
                </a:lnTo>
                <a:lnTo>
                  <a:pt x="326" y="4"/>
                </a:lnTo>
                <a:lnTo>
                  <a:pt x="352" y="12"/>
                </a:lnTo>
                <a:lnTo>
                  <a:pt x="378" y="20"/>
                </a:lnTo>
                <a:lnTo>
                  <a:pt x="402" y="32"/>
                </a:lnTo>
                <a:lnTo>
                  <a:pt x="424" y="46"/>
                </a:lnTo>
                <a:lnTo>
                  <a:pt x="446" y="62"/>
                </a:lnTo>
                <a:lnTo>
                  <a:pt x="464" y="80"/>
                </a:lnTo>
                <a:lnTo>
                  <a:pt x="482" y="98"/>
                </a:lnTo>
                <a:lnTo>
                  <a:pt x="498" y="120"/>
                </a:lnTo>
                <a:lnTo>
                  <a:pt x="512" y="142"/>
                </a:lnTo>
                <a:lnTo>
                  <a:pt x="524" y="166"/>
                </a:lnTo>
                <a:lnTo>
                  <a:pt x="532" y="190"/>
                </a:lnTo>
                <a:lnTo>
                  <a:pt x="538" y="218"/>
                </a:lnTo>
                <a:lnTo>
                  <a:pt x="544" y="244"/>
                </a:lnTo>
                <a:lnTo>
                  <a:pt x="544" y="272"/>
                </a:lnTo>
                <a:lnTo>
                  <a:pt x="544" y="272"/>
                </a:lnTo>
                <a:lnTo>
                  <a:pt x="544" y="300"/>
                </a:lnTo>
                <a:lnTo>
                  <a:pt x="538" y="326"/>
                </a:lnTo>
                <a:lnTo>
                  <a:pt x="532" y="354"/>
                </a:lnTo>
                <a:lnTo>
                  <a:pt x="524" y="378"/>
                </a:lnTo>
                <a:lnTo>
                  <a:pt x="512" y="402"/>
                </a:lnTo>
                <a:lnTo>
                  <a:pt x="498" y="424"/>
                </a:lnTo>
                <a:lnTo>
                  <a:pt x="482" y="446"/>
                </a:lnTo>
                <a:lnTo>
                  <a:pt x="464" y="464"/>
                </a:lnTo>
                <a:lnTo>
                  <a:pt x="446" y="482"/>
                </a:lnTo>
                <a:lnTo>
                  <a:pt x="424" y="498"/>
                </a:lnTo>
                <a:lnTo>
                  <a:pt x="402" y="512"/>
                </a:lnTo>
                <a:lnTo>
                  <a:pt x="378" y="524"/>
                </a:lnTo>
                <a:lnTo>
                  <a:pt x="352" y="532"/>
                </a:lnTo>
                <a:lnTo>
                  <a:pt x="326" y="540"/>
                </a:lnTo>
                <a:lnTo>
                  <a:pt x="300" y="544"/>
                </a:lnTo>
                <a:lnTo>
                  <a:pt x="272" y="544"/>
                </a:lnTo>
                <a:lnTo>
                  <a:pt x="272" y="544"/>
                </a:lnTo>
                <a:lnTo>
                  <a:pt x="244" y="544"/>
                </a:lnTo>
                <a:lnTo>
                  <a:pt x="216" y="540"/>
                </a:lnTo>
                <a:lnTo>
                  <a:pt x="190" y="532"/>
                </a:lnTo>
                <a:lnTo>
                  <a:pt x="166" y="524"/>
                </a:lnTo>
                <a:lnTo>
                  <a:pt x="142" y="512"/>
                </a:lnTo>
                <a:lnTo>
                  <a:pt x="120" y="498"/>
                </a:lnTo>
                <a:lnTo>
                  <a:pt x="98" y="482"/>
                </a:lnTo>
                <a:lnTo>
                  <a:pt x="80" y="464"/>
                </a:lnTo>
                <a:lnTo>
                  <a:pt x="62" y="446"/>
                </a:lnTo>
                <a:lnTo>
                  <a:pt x="46" y="424"/>
                </a:lnTo>
                <a:lnTo>
                  <a:pt x="32" y="402"/>
                </a:lnTo>
                <a:lnTo>
                  <a:pt x="20" y="378"/>
                </a:lnTo>
                <a:lnTo>
                  <a:pt x="12" y="354"/>
                </a:lnTo>
                <a:lnTo>
                  <a:pt x="4" y="326"/>
                </a:lnTo>
                <a:lnTo>
                  <a:pt x="0" y="300"/>
                </a:lnTo>
                <a:lnTo>
                  <a:pt x="0" y="272"/>
                </a:lnTo>
                <a:lnTo>
                  <a:pt x="0" y="272"/>
                </a:lnTo>
                <a:close/>
              </a:path>
            </a:pathLst>
          </a:custGeom>
          <a:solidFill>
            <a:srgbClr val="FBB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63" name="Freeform 61"/>
          <p:cNvSpPr>
            <a:spLocks/>
          </p:cNvSpPr>
          <p:nvPr userDrawn="1"/>
        </p:nvSpPr>
        <p:spPr bwMode="ltGray">
          <a:xfrm>
            <a:off x="3784648" y="259278"/>
            <a:ext cx="654050" cy="647700"/>
          </a:xfrm>
          <a:custGeom>
            <a:avLst/>
            <a:gdLst>
              <a:gd name="T0" fmla="*/ 412 w 412"/>
              <a:gd name="T1" fmla="*/ 336 h 408"/>
              <a:gd name="T2" fmla="*/ 412 w 412"/>
              <a:gd name="T3" fmla="*/ 336 h 408"/>
              <a:gd name="T4" fmla="*/ 394 w 412"/>
              <a:gd name="T5" fmla="*/ 352 h 408"/>
              <a:gd name="T6" fmla="*/ 374 w 412"/>
              <a:gd name="T7" fmla="*/ 368 h 408"/>
              <a:gd name="T8" fmla="*/ 354 w 412"/>
              <a:gd name="T9" fmla="*/ 380 h 408"/>
              <a:gd name="T10" fmla="*/ 334 w 412"/>
              <a:gd name="T11" fmla="*/ 390 h 408"/>
              <a:gd name="T12" fmla="*/ 312 w 412"/>
              <a:gd name="T13" fmla="*/ 398 h 408"/>
              <a:gd name="T14" fmla="*/ 288 w 412"/>
              <a:gd name="T15" fmla="*/ 404 h 408"/>
              <a:gd name="T16" fmla="*/ 266 w 412"/>
              <a:gd name="T17" fmla="*/ 406 h 408"/>
              <a:gd name="T18" fmla="*/ 244 w 412"/>
              <a:gd name="T19" fmla="*/ 408 h 408"/>
              <a:gd name="T20" fmla="*/ 220 w 412"/>
              <a:gd name="T21" fmla="*/ 408 h 408"/>
              <a:gd name="T22" fmla="*/ 198 w 412"/>
              <a:gd name="T23" fmla="*/ 404 h 408"/>
              <a:gd name="T24" fmla="*/ 174 w 412"/>
              <a:gd name="T25" fmla="*/ 400 h 408"/>
              <a:gd name="T26" fmla="*/ 152 w 412"/>
              <a:gd name="T27" fmla="*/ 392 h 408"/>
              <a:gd name="T28" fmla="*/ 132 w 412"/>
              <a:gd name="T29" fmla="*/ 382 h 408"/>
              <a:gd name="T30" fmla="*/ 110 w 412"/>
              <a:gd name="T31" fmla="*/ 370 h 408"/>
              <a:gd name="T32" fmla="*/ 92 w 412"/>
              <a:gd name="T33" fmla="*/ 356 h 408"/>
              <a:gd name="T34" fmla="*/ 72 w 412"/>
              <a:gd name="T35" fmla="*/ 340 h 408"/>
              <a:gd name="T36" fmla="*/ 72 w 412"/>
              <a:gd name="T37" fmla="*/ 340 h 408"/>
              <a:gd name="T38" fmla="*/ 56 w 412"/>
              <a:gd name="T39" fmla="*/ 322 h 408"/>
              <a:gd name="T40" fmla="*/ 42 w 412"/>
              <a:gd name="T41" fmla="*/ 302 h 408"/>
              <a:gd name="T42" fmla="*/ 30 w 412"/>
              <a:gd name="T43" fmla="*/ 282 h 408"/>
              <a:gd name="T44" fmla="*/ 20 w 412"/>
              <a:gd name="T45" fmla="*/ 262 h 408"/>
              <a:gd name="T46" fmla="*/ 12 w 412"/>
              <a:gd name="T47" fmla="*/ 240 h 408"/>
              <a:gd name="T48" fmla="*/ 6 w 412"/>
              <a:gd name="T49" fmla="*/ 218 h 408"/>
              <a:gd name="T50" fmla="*/ 2 w 412"/>
              <a:gd name="T51" fmla="*/ 194 h 408"/>
              <a:gd name="T52" fmla="*/ 0 w 412"/>
              <a:gd name="T53" fmla="*/ 172 h 408"/>
              <a:gd name="T54" fmla="*/ 2 w 412"/>
              <a:gd name="T55" fmla="*/ 148 h 408"/>
              <a:gd name="T56" fmla="*/ 4 w 412"/>
              <a:gd name="T57" fmla="*/ 126 h 408"/>
              <a:gd name="T58" fmla="*/ 10 w 412"/>
              <a:gd name="T59" fmla="*/ 104 h 408"/>
              <a:gd name="T60" fmla="*/ 18 w 412"/>
              <a:gd name="T61" fmla="*/ 80 h 408"/>
              <a:gd name="T62" fmla="*/ 26 w 412"/>
              <a:gd name="T63" fmla="*/ 60 h 408"/>
              <a:gd name="T64" fmla="*/ 38 w 412"/>
              <a:gd name="T65" fmla="*/ 40 h 408"/>
              <a:gd name="T66" fmla="*/ 52 w 412"/>
              <a:gd name="T67" fmla="*/ 20 h 408"/>
              <a:gd name="T68" fmla="*/ 68 w 412"/>
              <a:gd name="T69" fmla="*/ 2 h 408"/>
              <a:gd name="T70" fmla="*/ 70 w 412"/>
              <a:gd name="T71" fmla="*/ 0 h 408"/>
              <a:gd name="T72" fmla="*/ 412 w 412"/>
              <a:gd name="T73" fmla="*/ 336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2" h="408">
                <a:moveTo>
                  <a:pt x="412" y="336"/>
                </a:moveTo>
                <a:lnTo>
                  <a:pt x="412" y="336"/>
                </a:lnTo>
                <a:lnTo>
                  <a:pt x="394" y="352"/>
                </a:lnTo>
                <a:lnTo>
                  <a:pt x="374" y="368"/>
                </a:lnTo>
                <a:lnTo>
                  <a:pt x="354" y="380"/>
                </a:lnTo>
                <a:lnTo>
                  <a:pt x="334" y="390"/>
                </a:lnTo>
                <a:lnTo>
                  <a:pt x="312" y="398"/>
                </a:lnTo>
                <a:lnTo>
                  <a:pt x="288" y="404"/>
                </a:lnTo>
                <a:lnTo>
                  <a:pt x="266" y="406"/>
                </a:lnTo>
                <a:lnTo>
                  <a:pt x="244" y="408"/>
                </a:lnTo>
                <a:lnTo>
                  <a:pt x="220" y="408"/>
                </a:lnTo>
                <a:lnTo>
                  <a:pt x="198" y="404"/>
                </a:lnTo>
                <a:lnTo>
                  <a:pt x="174" y="400"/>
                </a:lnTo>
                <a:lnTo>
                  <a:pt x="152" y="392"/>
                </a:lnTo>
                <a:lnTo>
                  <a:pt x="132" y="382"/>
                </a:lnTo>
                <a:lnTo>
                  <a:pt x="110" y="370"/>
                </a:lnTo>
                <a:lnTo>
                  <a:pt x="92" y="356"/>
                </a:lnTo>
                <a:lnTo>
                  <a:pt x="72" y="340"/>
                </a:lnTo>
                <a:lnTo>
                  <a:pt x="72" y="340"/>
                </a:lnTo>
                <a:lnTo>
                  <a:pt x="56" y="322"/>
                </a:lnTo>
                <a:lnTo>
                  <a:pt x="42" y="302"/>
                </a:lnTo>
                <a:lnTo>
                  <a:pt x="30" y="282"/>
                </a:lnTo>
                <a:lnTo>
                  <a:pt x="20" y="262"/>
                </a:lnTo>
                <a:lnTo>
                  <a:pt x="12" y="240"/>
                </a:lnTo>
                <a:lnTo>
                  <a:pt x="6" y="218"/>
                </a:lnTo>
                <a:lnTo>
                  <a:pt x="2" y="194"/>
                </a:lnTo>
                <a:lnTo>
                  <a:pt x="0" y="172"/>
                </a:lnTo>
                <a:lnTo>
                  <a:pt x="2" y="148"/>
                </a:lnTo>
                <a:lnTo>
                  <a:pt x="4" y="126"/>
                </a:lnTo>
                <a:lnTo>
                  <a:pt x="10" y="104"/>
                </a:lnTo>
                <a:lnTo>
                  <a:pt x="18" y="80"/>
                </a:lnTo>
                <a:lnTo>
                  <a:pt x="26" y="60"/>
                </a:lnTo>
                <a:lnTo>
                  <a:pt x="38" y="40"/>
                </a:lnTo>
                <a:lnTo>
                  <a:pt x="52" y="20"/>
                </a:lnTo>
                <a:lnTo>
                  <a:pt x="68" y="2"/>
                </a:lnTo>
                <a:lnTo>
                  <a:pt x="70" y="0"/>
                </a:lnTo>
                <a:lnTo>
                  <a:pt x="412" y="336"/>
                </a:lnTo>
                <a:close/>
              </a:path>
            </a:pathLst>
          </a:custGeom>
          <a:solidFill>
            <a:srgbClr val="ED67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64" name="Freeform 62"/>
          <p:cNvSpPr>
            <a:spLocks/>
          </p:cNvSpPr>
          <p:nvPr userDrawn="1"/>
        </p:nvSpPr>
        <p:spPr bwMode="ltGray">
          <a:xfrm rot="306976">
            <a:off x="4993426" y="3282605"/>
            <a:ext cx="1193516" cy="1430040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01 h 9969"/>
              <a:gd name="connsiteX1" fmla="*/ 7299 w 10000"/>
              <a:gd name="connsiteY1" fmla="*/ 1 h 9969"/>
              <a:gd name="connsiteX2" fmla="*/ 7401 w 10000"/>
              <a:gd name="connsiteY2" fmla="*/ 54 h 9969"/>
              <a:gd name="connsiteX3" fmla="*/ 7659 w 10000"/>
              <a:gd name="connsiteY3" fmla="*/ 221 h 9969"/>
              <a:gd name="connsiteX4" fmla="*/ 7897 w 10000"/>
              <a:gd name="connsiteY4" fmla="*/ 405 h 9969"/>
              <a:gd name="connsiteX5" fmla="*/ 8135 w 10000"/>
              <a:gd name="connsiteY5" fmla="*/ 588 h 9969"/>
              <a:gd name="connsiteX6" fmla="*/ 8353 w 10000"/>
              <a:gd name="connsiteY6" fmla="*/ 771 h 9969"/>
              <a:gd name="connsiteX7" fmla="*/ 8571 w 10000"/>
              <a:gd name="connsiteY7" fmla="*/ 972 h 9969"/>
              <a:gd name="connsiteX8" fmla="*/ 8770 w 10000"/>
              <a:gd name="connsiteY8" fmla="*/ 1189 h 9969"/>
              <a:gd name="connsiteX9" fmla="*/ 8948 w 10000"/>
              <a:gd name="connsiteY9" fmla="*/ 1406 h 9969"/>
              <a:gd name="connsiteX10" fmla="*/ 9107 w 10000"/>
              <a:gd name="connsiteY10" fmla="*/ 1623 h 9969"/>
              <a:gd name="connsiteX11" fmla="*/ 9266 w 10000"/>
              <a:gd name="connsiteY11" fmla="*/ 1856 h 9969"/>
              <a:gd name="connsiteX12" fmla="*/ 9405 w 10000"/>
              <a:gd name="connsiteY12" fmla="*/ 2090 h 9969"/>
              <a:gd name="connsiteX13" fmla="*/ 9524 w 10000"/>
              <a:gd name="connsiteY13" fmla="*/ 2324 h 9969"/>
              <a:gd name="connsiteX14" fmla="*/ 9643 w 10000"/>
              <a:gd name="connsiteY14" fmla="*/ 2574 h 9969"/>
              <a:gd name="connsiteX15" fmla="*/ 9742 w 10000"/>
              <a:gd name="connsiteY15" fmla="*/ 2825 h 9969"/>
              <a:gd name="connsiteX16" fmla="*/ 9821 w 10000"/>
              <a:gd name="connsiteY16" fmla="*/ 3075 h 9969"/>
              <a:gd name="connsiteX17" fmla="*/ 9881 w 10000"/>
              <a:gd name="connsiteY17" fmla="*/ 3326 h 9969"/>
              <a:gd name="connsiteX18" fmla="*/ 9940 w 10000"/>
              <a:gd name="connsiteY18" fmla="*/ 3575 h 9969"/>
              <a:gd name="connsiteX19" fmla="*/ 9980 w 10000"/>
              <a:gd name="connsiteY19" fmla="*/ 3843 h 9969"/>
              <a:gd name="connsiteX20" fmla="*/ 10000 w 10000"/>
              <a:gd name="connsiteY20" fmla="*/ 4110 h 9969"/>
              <a:gd name="connsiteX21" fmla="*/ 10000 w 10000"/>
              <a:gd name="connsiteY21" fmla="*/ 4361 h 9969"/>
              <a:gd name="connsiteX22" fmla="*/ 10000 w 10000"/>
              <a:gd name="connsiteY22" fmla="*/ 4627 h 9969"/>
              <a:gd name="connsiteX23" fmla="*/ 9980 w 10000"/>
              <a:gd name="connsiteY23" fmla="*/ 4895 h 9969"/>
              <a:gd name="connsiteX24" fmla="*/ 9940 w 10000"/>
              <a:gd name="connsiteY24" fmla="*/ 5162 h 9969"/>
              <a:gd name="connsiteX25" fmla="*/ 9901 w 10000"/>
              <a:gd name="connsiteY25" fmla="*/ 5428 h 9969"/>
              <a:gd name="connsiteX26" fmla="*/ 9841 w 10000"/>
              <a:gd name="connsiteY26" fmla="*/ 5679 h 9969"/>
              <a:gd name="connsiteX27" fmla="*/ 9762 w 10000"/>
              <a:gd name="connsiteY27" fmla="*/ 5946 h 9969"/>
              <a:gd name="connsiteX28" fmla="*/ 9663 w 10000"/>
              <a:gd name="connsiteY28" fmla="*/ 6196 h 9969"/>
              <a:gd name="connsiteX29" fmla="*/ 9544 w 10000"/>
              <a:gd name="connsiteY29" fmla="*/ 6463 h 9969"/>
              <a:gd name="connsiteX30" fmla="*/ 9425 w 10000"/>
              <a:gd name="connsiteY30" fmla="*/ 6714 h 9969"/>
              <a:gd name="connsiteX31" fmla="*/ 9286 w 10000"/>
              <a:gd name="connsiteY31" fmla="*/ 6964 h 9969"/>
              <a:gd name="connsiteX32" fmla="*/ 9127 w 10000"/>
              <a:gd name="connsiteY32" fmla="*/ 7198 h 9969"/>
              <a:gd name="connsiteX33" fmla="*/ 8948 w 10000"/>
              <a:gd name="connsiteY33" fmla="*/ 7449 h 9969"/>
              <a:gd name="connsiteX34" fmla="*/ 8948 w 10000"/>
              <a:gd name="connsiteY34" fmla="*/ 7449 h 9969"/>
              <a:gd name="connsiteX35" fmla="*/ 8770 w 10000"/>
              <a:gd name="connsiteY35" fmla="*/ 7682 h 9969"/>
              <a:gd name="connsiteX36" fmla="*/ 8571 w 10000"/>
              <a:gd name="connsiteY36" fmla="*/ 7900 h 9969"/>
              <a:gd name="connsiteX37" fmla="*/ 8353 w 10000"/>
              <a:gd name="connsiteY37" fmla="*/ 8116 h 9969"/>
              <a:gd name="connsiteX38" fmla="*/ 8135 w 10000"/>
              <a:gd name="connsiteY38" fmla="*/ 8316 h 9969"/>
              <a:gd name="connsiteX39" fmla="*/ 7917 w 10000"/>
              <a:gd name="connsiteY39" fmla="*/ 8500 h 9969"/>
              <a:gd name="connsiteX40" fmla="*/ 7679 w 10000"/>
              <a:gd name="connsiteY40" fmla="*/ 8684 h 9969"/>
              <a:gd name="connsiteX41" fmla="*/ 7421 w 10000"/>
              <a:gd name="connsiteY41" fmla="*/ 8851 h 9969"/>
              <a:gd name="connsiteX42" fmla="*/ 7163 w 10000"/>
              <a:gd name="connsiteY42" fmla="*/ 9001 h 9969"/>
              <a:gd name="connsiteX43" fmla="*/ 6905 w 10000"/>
              <a:gd name="connsiteY43" fmla="*/ 9151 h 9969"/>
              <a:gd name="connsiteX44" fmla="*/ 6627 w 10000"/>
              <a:gd name="connsiteY44" fmla="*/ 9285 h 9969"/>
              <a:gd name="connsiteX45" fmla="*/ 6349 w 10000"/>
              <a:gd name="connsiteY45" fmla="*/ 9401 h 9969"/>
              <a:gd name="connsiteX46" fmla="*/ 6071 w 10000"/>
              <a:gd name="connsiteY46" fmla="*/ 9518 h 9969"/>
              <a:gd name="connsiteX47" fmla="*/ 5774 w 10000"/>
              <a:gd name="connsiteY47" fmla="*/ 9619 h 9969"/>
              <a:gd name="connsiteX48" fmla="*/ 5496 w 10000"/>
              <a:gd name="connsiteY48" fmla="*/ 9702 h 9969"/>
              <a:gd name="connsiteX49" fmla="*/ 5198 w 10000"/>
              <a:gd name="connsiteY49" fmla="*/ 9769 h 9969"/>
              <a:gd name="connsiteX50" fmla="*/ 4881 w 10000"/>
              <a:gd name="connsiteY50" fmla="*/ 9835 h 9969"/>
              <a:gd name="connsiteX51" fmla="*/ 4583 w 10000"/>
              <a:gd name="connsiteY51" fmla="*/ 9885 h 9969"/>
              <a:gd name="connsiteX52" fmla="*/ 4266 w 10000"/>
              <a:gd name="connsiteY52" fmla="*/ 9919 h 9969"/>
              <a:gd name="connsiteX53" fmla="*/ 3968 w 10000"/>
              <a:gd name="connsiteY53" fmla="*/ 9952 h 9969"/>
              <a:gd name="connsiteX54" fmla="*/ 3651 w 10000"/>
              <a:gd name="connsiteY54" fmla="*/ 9969 h 9969"/>
              <a:gd name="connsiteX55" fmla="*/ 3333 w 10000"/>
              <a:gd name="connsiteY55" fmla="*/ 9969 h 9969"/>
              <a:gd name="connsiteX56" fmla="*/ 3036 w 10000"/>
              <a:gd name="connsiteY56" fmla="*/ 9952 h 9969"/>
              <a:gd name="connsiteX57" fmla="*/ 2718 w 10000"/>
              <a:gd name="connsiteY57" fmla="*/ 9919 h 9969"/>
              <a:gd name="connsiteX58" fmla="*/ 2401 w 10000"/>
              <a:gd name="connsiteY58" fmla="*/ 9885 h 9969"/>
              <a:gd name="connsiteX59" fmla="*/ 2083 w 10000"/>
              <a:gd name="connsiteY59" fmla="*/ 9835 h 9969"/>
              <a:gd name="connsiteX60" fmla="*/ 1786 w 10000"/>
              <a:gd name="connsiteY60" fmla="*/ 9769 h 9969"/>
              <a:gd name="connsiteX61" fmla="*/ 1468 w 10000"/>
              <a:gd name="connsiteY61" fmla="*/ 9702 h 9969"/>
              <a:gd name="connsiteX62" fmla="*/ 1171 w 10000"/>
              <a:gd name="connsiteY62" fmla="*/ 9602 h 9969"/>
              <a:gd name="connsiteX63" fmla="*/ 873 w 10000"/>
              <a:gd name="connsiteY63" fmla="*/ 9502 h 9969"/>
              <a:gd name="connsiteX64" fmla="*/ 575 w 10000"/>
              <a:gd name="connsiteY64" fmla="*/ 9385 h 9969"/>
              <a:gd name="connsiteX65" fmla="*/ 278 w 10000"/>
              <a:gd name="connsiteY65" fmla="*/ 9251 h 9969"/>
              <a:gd name="connsiteX66" fmla="*/ 0 w 10000"/>
              <a:gd name="connsiteY66" fmla="*/ 9101 h 9969"/>
              <a:gd name="connsiteX0" fmla="*/ 0 w 10000"/>
              <a:gd name="connsiteY0" fmla="*/ 9107 h 9978"/>
              <a:gd name="connsiteX1" fmla="*/ 7346 w 10000"/>
              <a:gd name="connsiteY1" fmla="*/ 1 h 9978"/>
              <a:gd name="connsiteX2" fmla="*/ 7401 w 10000"/>
              <a:gd name="connsiteY2" fmla="*/ 32 h 9978"/>
              <a:gd name="connsiteX3" fmla="*/ 7659 w 10000"/>
              <a:gd name="connsiteY3" fmla="*/ 200 h 9978"/>
              <a:gd name="connsiteX4" fmla="*/ 7897 w 10000"/>
              <a:gd name="connsiteY4" fmla="*/ 384 h 9978"/>
              <a:gd name="connsiteX5" fmla="*/ 8135 w 10000"/>
              <a:gd name="connsiteY5" fmla="*/ 568 h 9978"/>
              <a:gd name="connsiteX6" fmla="*/ 8353 w 10000"/>
              <a:gd name="connsiteY6" fmla="*/ 751 h 9978"/>
              <a:gd name="connsiteX7" fmla="*/ 8571 w 10000"/>
              <a:gd name="connsiteY7" fmla="*/ 953 h 9978"/>
              <a:gd name="connsiteX8" fmla="*/ 8770 w 10000"/>
              <a:gd name="connsiteY8" fmla="*/ 1171 h 9978"/>
              <a:gd name="connsiteX9" fmla="*/ 8948 w 10000"/>
              <a:gd name="connsiteY9" fmla="*/ 1388 h 9978"/>
              <a:gd name="connsiteX10" fmla="*/ 9107 w 10000"/>
              <a:gd name="connsiteY10" fmla="*/ 1606 h 9978"/>
              <a:gd name="connsiteX11" fmla="*/ 9266 w 10000"/>
              <a:gd name="connsiteY11" fmla="*/ 1840 h 9978"/>
              <a:gd name="connsiteX12" fmla="*/ 9405 w 10000"/>
              <a:gd name="connsiteY12" fmla="*/ 2074 h 9978"/>
              <a:gd name="connsiteX13" fmla="*/ 9524 w 10000"/>
              <a:gd name="connsiteY13" fmla="*/ 2309 h 9978"/>
              <a:gd name="connsiteX14" fmla="*/ 9643 w 10000"/>
              <a:gd name="connsiteY14" fmla="*/ 2560 h 9978"/>
              <a:gd name="connsiteX15" fmla="*/ 9742 w 10000"/>
              <a:gd name="connsiteY15" fmla="*/ 2812 h 9978"/>
              <a:gd name="connsiteX16" fmla="*/ 9821 w 10000"/>
              <a:gd name="connsiteY16" fmla="*/ 3063 h 9978"/>
              <a:gd name="connsiteX17" fmla="*/ 9881 w 10000"/>
              <a:gd name="connsiteY17" fmla="*/ 3314 h 9978"/>
              <a:gd name="connsiteX18" fmla="*/ 9940 w 10000"/>
              <a:gd name="connsiteY18" fmla="*/ 3564 h 9978"/>
              <a:gd name="connsiteX19" fmla="*/ 9980 w 10000"/>
              <a:gd name="connsiteY19" fmla="*/ 3833 h 9978"/>
              <a:gd name="connsiteX20" fmla="*/ 10000 w 10000"/>
              <a:gd name="connsiteY20" fmla="*/ 4101 h 9978"/>
              <a:gd name="connsiteX21" fmla="*/ 10000 w 10000"/>
              <a:gd name="connsiteY21" fmla="*/ 4353 h 9978"/>
              <a:gd name="connsiteX22" fmla="*/ 10000 w 10000"/>
              <a:gd name="connsiteY22" fmla="*/ 4619 h 9978"/>
              <a:gd name="connsiteX23" fmla="*/ 9980 w 10000"/>
              <a:gd name="connsiteY23" fmla="*/ 4888 h 9978"/>
              <a:gd name="connsiteX24" fmla="*/ 9940 w 10000"/>
              <a:gd name="connsiteY24" fmla="*/ 5156 h 9978"/>
              <a:gd name="connsiteX25" fmla="*/ 9901 w 10000"/>
              <a:gd name="connsiteY25" fmla="*/ 5423 h 9978"/>
              <a:gd name="connsiteX26" fmla="*/ 9841 w 10000"/>
              <a:gd name="connsiteY26" fmla="*/ 5675 h 9978"/>
              <a:gd name="connsiteX27" fmla="*/ 9762 w 10000"/>
              <a:gd name="connsiteY27" fmla="*/ 5942 h 9978"/>
              <a:gd name="connsiteX28" fmla="*/ 9663 w 10000"/>
              <a:gd name="connsiteY28" fmla="*/ 6193 h 9978"/>
              <a:gd name="connsiteX29" fmla="*/ 9544 w 10000"/>
              <a:gd name="connsiteY29" fmla="*/ 6461 h 9978"/>
              <a:gd name="connsiteX30" fmla="*/ 9425 w 10000"/>
              <a:gd name="connsiteY30" fmla="*/ 6713 h 9978"/>
              <a:gd name="connsiteX31" fmla="*/ 9286 w 10000"/>
              <a:gd name="connsiteY31" fmla="*/ 6964 h 9978"/>
              <a:gd name="connsiteX32" fmla="*/ 9127 w 10000"/>
              <a:gd name="connsiteY32" fmla="*/ 7198 h 9978"/>
              <a:gd name="connsiteX33" fmla="*/ 8948 w 10000"/>
              <a:gd name="connsiteY33" fmla="*/ 7450 h 9978"/>
              <a:gd name="connsiteX34" fmla="*/ 8948 w 10000"/>
              <a:gd name="connsiteY34" fmla="*/ 7450 h 9978"/>
              <a:gd name="connsiteX35" fmla="*/ 8770 w 10000"/>
              <a:gd name="connsiteY35" fmla="*/ 7684 h 9978"/>
              <a:gd name="connsiteX36" fmla="*/ 8571 w 10000"/>
              <a:gd name="connsiteY36" fmla="*/ 7903 h 9978"/>
              <a:gd name="connsiteX37" fmla="*/ 8353 w 10000"/>
              <a:gd name="connsiteY37" fmla="*/ 8119 h 9978"/>
              <a:gd name="connsiteX38" fmla="*/ 8135 w 10000"/>
              <a:gd name="connsiteY38" fmla="*/ 8320 h 9978"/>
              <a:gd name="connsiteX39" fmla="*/ 7917 w 10000"/>
              <a:gd name="connsiteY39" fmla="*/ 8504 h 9978"/>
              <a:gd name="connsiteX40" fmla="*/ 7679 w 10000"/>
              <a:gd name="connsiteY40" fmla="*/ 8689 h 9978"/>
              <a:gd name="connsiteX41" fmla="*/ 7421 w 10000"/>
              <a:gd name="connsiteY41" fmla="*/ 8857 h 9978"/>
              <a:gd name="connsiteX42" fmla="*/ 7163 w 10000"/>
              <a:gd name="connsiteY42" fmla="*/ 9007 h 9978"/>
              <a:gd name="connsiteX43" fmla="*/ 6905 w 10000"/>
              <a:gd name="connsiteY43" fmla="*/ 9157 h 9978"/>
              <a:gd name="connsiteX44" fmla="*/ 6627 w 10000"/>
              <a:gd name="connsiteY44" fmla="*/ 9292 h 9978"/>
              <a:gd name="connsiteX45" fmla="*/ 6349 w 10000"/>
              <a:gd name="connsiteY45" fmla="*/ 9408 h 9978"/>
              <a:gd name="connsiteX46" fmla="*/ 6071 w 10000"/>
              <a:gd name="connsiteY46" fmla="*/ 9526 h 9978"/>
              <a:gd name="connsiteX47" fmla="*/ 5774 w 10000"/>
              <a:gd name="connsiteY47" fmla="*/ 9627 h 9978"/>
              <a:gd name="connsiteX48" fmla="*/ 5496 w 10000"/>
              <a:gd name="connsiteY48" fmla="*/ 9710 h 9978"/>
              <a:gd name="connsiteX49" fmla="*/ 5198 w 10000"/>
              <a:gd name="connsiteY49" fmla="*/ 9777 h 9978"/>
              <a:gd name="connsiteX50" fmla="*/ 4881 w 10000"/>
              <a:gd name="connsiteY50" fmla="*/ 9844 h 9978"/>
              <a:gd name="connsiteX51" fmla="*/ 4583 w 10000"/>
              <a:gd name="connsiteY51" fmla="*/ 9894 h 9978"/>
              <a:gd name="connsiteX52" fmla="*/ 4266 w 10000"/>
              <a:gd name="connsiteY52" fmla="*/ 9928 h 9978"/>
              <a:gd name="connsiteX53" fmla="*/ 3968 w 10000"/>
              <a:gd name="connsiteY53" fmla="*/ 9961 h 9978"/>
              <a:gd name="connsiteX54" fmla="*/ 3651 w 10000"/>
              <a:gd name="connsiteY54" fmla="*/ 9978 h 9978"/>
              <a:gd name="connsiteX55" fmla="*/ 3333 w 10000"/>
              <a:gd name="connsiteY55" fmla="*/ 9978 h 9978"/>
              <a:gd name="connsiteX56" fmla="*/ 3036 w 10000"/>
              <a:gd name="connsiteY56" fmla="*/ 9961 h 9978"/>
              <a:gd name="connsiteX57" fmla="*/ 2718 w 10000"/>
              <a:gd name="connsiteY57" fmla="*/ 9928 h 9978"/>
              <a:gd name="connsiteX58" fmla="*/ 2401 w 10000"/>
              <a:gd name="connsiteY58" fmla="*/ 9894 h 9978"/>
              <a:gd name="connsiteX59" fmla="*/ 2083 w 10000"/>
              <a:gd name="connsiteY59" fmla="*/ 9844 h 9978"/>
              <a:gd name="connsiteX60" fmla="*/ 1786 w 10000"/>
              <a:gd name="connsiteY60" fmla="*/ 9777 h 9978"/>
              <a:gd name="connsiteX61" fmla="*/ 1468 w 10000"/>
              <a:gd name="connsiteY61" fmla="*/ 9710 h 9978"/>
              <a:gd name="connsiteX62" fmla="*/ 1171 w 10000"/>
              <a:gd name="connsiteY62" fmla="*/ 9610 h 9978"/>
              <a:gd name="connsiteX63" fmla="*/ 873 w 10000"/>
              <a:gd name="connsiteY63" fmla="*/ 9510 h 9978"/>
              <a:gd name="connsiteX64" fmla="*/ 575 w 10000"/>
              <a:gd name="connsiteY64" fmla="*/ 9392 h 9978"/>
              <a:gd name="connsiteX65" fmla="*/ 278 w 10000"/>
              <a:gd name="connsiteY65" fmla="*/ 9258 h 9978"/>
              <a:gd name="connsiteX66" fmla="*/ 0 w 10000"/>
              <a:gd name="connsiteY66" fmla="*/ 9107 h 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9978">
                <a:moveTo>
                  <a:pt x="0" y="9107"/>
                </a:moveTo>
                <a:cubicBezTo>
                  <a:pt x="-59" y="9093"/>
                  <a:pt x="7307" y="-51"/>
                  <a:pt x="7346" y="1"/>
                </a:cubicBezTo>
                <a:lnTo>
                  <a:pt x="7401" y="32"/>
                </a:lnTo>
                <a:lnTo>
                  <a:pt x="7659" y="200"/>
                </a:lnTo>
                <a:lnTo>
                  <a:pt x="7897" y="384"/>
                </a:lnTo>
                <a:lnTo>
                  <a:pt x="8135" y="568"/>
                </a:lnTo>
                <a:lnTo>
                  <a:pt x="8353" y="751"/>
                </a:lnTo>
                <a:lnTo>
                  <a:pt x="8571" y="953"/>
                </a:lnTo>
                <a:cubicBezTo>
                  <a:pt x="8637" y="1026"/>
                  <a:pt x="8704" y="1098"/>
                  <a:pt x="8770" y="1171"/>
                </a:cubicBezTo>
                <a:lnTo>
                  <a:pt x="8948" y="1388"/>
                </a:lnTo>
                <a:lnTo>
                  <a:pt x="9107" y="1606"/>
                </a:lnTo>
                <a:lnTo>
                  <a:pt x="9266" y="1840"/>
                </a:lnTo>
                <a:cubicBezTo>
                  <a:pt x="9312" y="1918"/>
                  <a:pt x="9359" y="1996"/>
                  <a:pt x="9405" y="2074"/>
                </a:cubicBezTo>
                <a:cubicBezTo>
                  <a:pt x="9445" y="2153"/>
                  <a:pt x="9484" y="2231"/>
                  <a:pt x="9524" y="2309"/>
                </a:cubicBezTo>
                <a:cubicBezTo>
                  <a:pt x="9564" y="2392"/>
                  <a:pt x="9603" y="2477"/>
                  <a:pt x="9643" y="2560"/>
                </a:cubicBezTo>
                <a:lnTo>
                  <a:pt x="9742" y="2812"/>
                </a:lnTo>
                <a:cubicBezTo>
                  <a:pt x="9768" y="2895"/>
                  <a:pt x="9795" y="2979"/>
                  <a:pt x="9821" y="3063"/>
                </a:cubicBezTo>
                <a:cubicBezTo>
                  <a:pt x="9841" y="3147"/>
                  <a:pt x="9861" y="3230"/>
                  <a:pt x="9881" y="3314"/>
                </a:cubicBezTo>
                <a:cubicBezTo>
                  <a:pt x="9901" y="3398"/>
                  <a:pt x="9920" y="3481"/>
                  <a:pt x="9940" y="3564"/>
                </a:cubicBezTo>
                <a:cubicBezTo>
                  <a:pt x="9953" y="3654"/>
                  <a:pt x="9967" y="3744"/>
                  <a:pt x="9980" y="3833"/>
                </a:cubicBezTo>
                <a:cubicBezTo>
                  <a:pt x="9987" y="3922"/>
                  <a:pt x="9993" y="4012"/>
                  <a:pt x="10000" y="4101"/>
                </a:cubicBezTo>
                <a:lnTo>
                  <a:pt x="10000" y="4353"/>
                </a:lnTo>
                <a:lnTo>
                  <a:pt x="10000" y="4619"/>
                </a:lnTo>
                <a:cubicBezTo>
                  <a:pt x="9993" y="4710"/>
                  <a:pt x="9987" y="4798"/>
                  <a:pt x="9980" y="4888"/>
                </a:cubicBezTo>
                <a:cubicBezTo>
                  <a:pt x="9967" y="4977"/>
                  <a:pt x="9953" y="5067"/>
                  <a:pt x="9940" y="5156"/>
                </a:cubicBezTo>
                <a:cubicBezTo>
                  <a:pt x="9927" y="5244"/>
                  <a:pt x="9914" y="5335"/>
                  <a:pt x="9901" y="5423"/>
                </a:cubicBezTo>
                <a:cubicBezTo>
                  <a:pt x="9881" y="5507"/>
                  <a:pt x="9861" y="5590"/>
                  <a:pt x="9841" y="5675"/>
                </a:cubicBezTo>
                <a:cubicBezTo>
                  <a:pt x="9815" y="5764"/>
                  <a:pt x="9788" y="5853"/>
                  <a:pt x="9762" y="5942"/>
                </a:cubicBezTo>
                <a:cubicBezTo>
                  <a:pt x="9729" y="6026"/>
                  <a:pt x="9696" y="6110"/>
                  <a:pt x="9663" y="6193"/>
                </a:cubicBezTo>
                <a:cubicBezTo>
                  <a:pt x="9623" y="6283"/>
                  <a:pt x="9584" y="6373"/>
                  <a:pt x="9544" y="6461"/>
                </a:cubicBezTo>
                <a:cubicBezTo>
                  <a:pt x="9504" y="6545"/>
                  <a:pt x="9465" y="6629"/>
                  <a:pt x="9425" y="6713"/>
                </a:cubicBezTo>
                <a:cubicBezTo>
                  <a:pt x="9379" y="6797"/>
                  <a:pt x="9332" y="6880"/>
                  <a:pt x="9286" y="6964"/>
                </a:cubicBezTo>
                <a:lnTo>
                  <a:pt x="9127" y="7198"/>
                </a:lnTo>
                <a:lnTo>
                  <a:pt x="8948" y="7450"/>
                </a:lnTo>
                <a:lnTo>
                  <a:pt x="8948" y="7450"/>
                </a:lnTo>
                <a:lnTo>
                  <a:pt x="8770" y="7684"/>
                </a:lnTo>
                <a:cubicBezTo>
                  <a:pt x="8704" y="7757"/>
                  <a:pt x="8637" y="7829"/>
                  <a:pt x="8571" y="7903"/>
                </a:cubicBezTo>
                <a:lnTo>
                  <a:pt x="8353" y="8119"/>
                </a:lnTo>
                <a:lnTo>
                  <a:pt x="8135" y="8320"/>
                </a:lnTo>
                <a:lnTo>
                  <a:pt x="7917" y="8504"/>
                </a:lnTo>
                <a:lnTo>
                  <a:pt x="7679" y="8689"/>
                </a:lnTo>
                <a:lnTo>
                  <a:pt x="7421" y="8857"/>
                </a:lnTo>
                <a:lnTo>
                  <a:pt x="7163" y="9007"/>
                </a:lnTo>
                <a:lnTo>
                  <a:pt x="6905" y="9157"/>
                </a:lnTo>
                <a:lnTo>
                  <a:pt x="6627" y="9292"/>
                </a:lnTo>
                <a:lnTo>
                  <a:pt x="6349" y="9408"/>
                </a:lnTo>
                <a:lnTo>
                  <a:pt x="6071" y="9526"/>
                </a:lnTo>
                <a:lnTo>
                  <a:pt x="5774" y="9627"/>
                </a:lnTo>
                <a:lnTo>
                  <a:pt x="5496" y="9710"/>
                </a:lnTo>
                <a:lnTo>
                  <a:pt x="5198" y="9777"/>
                </a:lnTo>
                <a:lnTo>
                  <a:pt x="4881" y="9844"/>
                </a:lnTo>
                <a:lnTo>
                  <a:pt x="4583" y="9894"/>
                </a:lnTo>
                <a:lnTo>
                  <a:pt x="4266" y="9928"/>
                </a:lnTo>
                <a:lnTo>
                  <a:pt x="3968" y="9961"/>
                </a:lnTo>
                <a:lnTo>
                  <a:pt x="3651" y="9978"/>
                </a:lnTo>
                <a:lnTo>
                  <a:pt x="3333" y="9978"/>
                </a:lnTo>
                <a:lnTo>
                  <a:pt x="3036" y="9961"/>
                </a:lnTo>
                <a:lnTo>
                  <a:pt x="2718" y="9928"/>
                </a:lnTo>
                <a:lnTo>
                  <a:pt x="2401" y="9894"/>
                </a:lnTo>
                <a:lnTo>
                  <a:pt x="2083" y="9844"/>
                </a:lnTo>
                <a:lnTo>
                  <a:pt x="1786" y="9777"/>
                </a:lnTo>
                <a:lnTo>
                  <a:pt x="1468" y="9710"/>
                </a:lnTo>
                <a:lnTo>
                  <a:pt x="1171" y="9610"/>
                </a:lnTo>
                <a:lnTo>
                  <a:pt x="873" y="9510"/>
                </a:lnTo>
                <a:lnTo>
                  <a:pt x="575" y="9392"/>
                </a:lnTo>
                <a:lnTo>
                  <a:pt x="278" y="9258"/>
                </a:lnTo>
                <a:lnTo>
                  <a:pt x="0" y="9107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grpSp>
        <p:nvGrpSpPr>
          <p:cNvPr id="81" name="Group 4"/>
          <p:cNvGrpSpPr>
            <a:grpSpLocks noChangeAspect="1"/>
          </p:cNvGrpSpPr>
          <p:nvPr userDrawn="1"/>
        </p:nvGrpSpPr>
        <p:grpSpPr bwMode="auto">
          <a:xfrm>
            <a:off x="381000" y="381000"/>
            <a:ext cx="1079500" cy="968375"/>
            <a:chOff x="1352" y="681"/>
            <a:chExt cx="3519" cy="3153"/>
          </a:xfrm>
        </p:grpSpPr>
        <p:sp>
          <p:nvSpPr>
            <p:cNvPr id="82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3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4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5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6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7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8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9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0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1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2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3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4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5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6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2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Vlastní rozložení">
    <p:bg>
      <p:bgPr>
        <a:solidFill>
          <a:srgbClr val="008B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91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Vlastní rozložení">
    <p:bg>
      <p:bgPr>
        <a:solidFill>
          <a:srgbClr val="A8C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915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Vlastní rozložení">
    <p:bg>
      <p:bgPr>
        <a:solidFill>
          <a:srgbClr val="008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0532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lastní rozložení">
    <p:bg>
      <p:bgPr>
        <a:solidFill>
          <a:srgbClr val="ED6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84672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Vlastní rozložení">
    <p:bg>
      <p:bgPr>
        <a:solidFill>
          <a:srgbClr val="B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82501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Vlastní rozložení">
    <p:bg>
      <p:bgPr>
        <a:solidFill>
          <a:srgbClr val="FBB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3315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8781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Vlastní rozložení">
    <p:bg>
      <p:bgPr>
        <a:solidFill>
          <a:srgbClr val="A1C4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3853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572540" y="0"/>
            <a:ext cx="4571460" cy="5143500"/>
          </a:xfrm>
          <a:custGeom>
            <a:avLst/>
            <a:gdLst/>
            <a:ahLst/>
            <a:cxnLst/>
            <a:rect l="l" t="t" r="r" b="b"/>
            <a:pathLst>
              <a:path w="4571460" h="5143500">
                <a:moveTo>
                  <a:pt x="0" y="0"/>
                </a:moveTo>
                <a:lnTo>
                  <a:pt x="4571460" y="0"/>
                </a:lnTo>
                <a:lnTo>
                  <a:pt x="4571460" y="5143500"/>
                </a:lnTo>
                <a:lnTo>
                  <a:pt x="89454" y="5143500"/>
                </a:lnTo>
                <a:lnTo>
                  <a:pt x="536712" y="3779185"/>
                </a:lnTo>
                <a:lnTo>
                  <a:pt x="1061719" y="2177701"/>
                </a:lnTo>
                <a:lnTo>
                  <a:pt x="1062068" y="2178049"/>
                </a:lnTo>
                <a:lnTo>
                  <a:pt x="1775448" y="540"/>
                </a:lnTo>
                <a:lnTo>
                  <a:pt x="0" y="540"/>
                </a:lnTo>
                <a:close/>
              </a:path>
            </a:pathLst>
          </a:cu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122847"/>
            <a:ext cx="4212373" cy="274233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rgbClr val="404040"/>
                </a:solidFill>
              </a:defRPr>
            </a:lvl1pPr>
            <a:lvl2pPr marL="3628" indent="0" algn="l">
              <a:spcBef>
                <a:spcPts val="0"/>
              </a:spcBef>
              <a:buNone/>
              <a:tabLst/>
              <a:defRPr sz="2400" baseline="0">
                <a:solidFill>
                  <a:srgbClr val="404040"/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453394" y="540"/>
            <a:ext cx="2894594" cy="2177509"/>
          </a:xfrm>
          <a:custGeom>
            <a:avLst/>
            <a:gdLst>
              <a:gd name="T0" fmla="*/ 2678 w 2678"/>
              <a:gd name="T1" fmla="*/ 0 h 2016"/>
              <a:gd name="T2" fmla="*/ 0 w 2678"/>
              <a:gd name="T3" fmla="*/ 0 h 2016"/>
              <a:gd name="T4" fmla="*/ 2018 w 2678"/>
              <a:gd name="T5" fmla="*/ 2016 h 2016"/>
              <a:gd name="T6" fmla="*/ 2678 w 2678"/>
              <a:gd name="T7" fmla="*/ 0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8" h="2016">
                <a:moveTo>
                  <a:pt x="2678" y="0"/>
                </a:moveTo>
                <a:lnTo>
                  <a:pt x="0" y="0"/>
                </a:lnTo>
                <a:lnTo>
                  <a:pt x="2018" y="2016"/>
                </a:lnTo>
                <a:lnTo>
                  <a:pt x="2678" y="0"/>
                </a:lnTo>
                <a:close/>
              </a:path>
            </a:pathLst>
          </a:custGeom>
          <a:solidFill>
            <a:srgbClr val="A9CCD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1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47140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47600" y="4927980"/>
            <a:ext cx="4968000" cy="2295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827088" y="897731"/>
            <a:ext cx="792162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73777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lastní rozložení">
    <p:bg>
      <p:bgPr>
        <a:solidFill>
          <a:srgbClr val="008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008E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3868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Vlastní rozložení">
    <p:bg>
      <p:bgPr>
        <a:solidFill>
          <a:srgbClr val="008B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008BC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2815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Vlastní rozložení">
    <p:bg>
      <p:bgPr>
        <a:solidFill>
          <a:srgbClr val="B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BABA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6078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Vlastní rozložení">
    <p:bg>
      <p:bgPr>
        <a:solidFill>
          <a:srgbClr val="FBB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4918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761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Vlastní rozložení">
    <p:bg>
      <p:bgPr>
        <a:solidFill>
          <a:srgbClr val="A1C4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pic>
        <p:nvPicPr>
          <p:cNvPr id="6" name="Picture 6" descr="Pantone ipso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1" y="114300"/>
            <a:ext cx="521143" cy="3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67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Vlastní rozložení">
    <p:bg>
      <p:bgPr>
        <a:solidFill>
          <a:srgbClr val="ED6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ED673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pic>
        <p:nvPicPr>
          <p:cNvPr id="6" name="Picture 6" descr="Pantone ipso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1" y="114300"/>
            <a:ext cx="521143" cy="3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42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 userDrawn="1"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22"/>
          <p:cNvGrpSpPr>
            <a:grpSpLocks noChangeAspect="1"/>
          </p:cNvGrpSpPr>
          <p:nvPr userDrawn="1"/>
        </p:nvGrpSpPr>
        <p:grpSpPr bwMode="auto">
          <a:xfrm>
            <a:off x="3399807" y="0"/>
            <a:ext cx="2974579" cy="5143500"/>
            <a:chOff x="1049" y="-630"/>
            <a:chExt cx="2752" cy="4762"/>
          </a:xfrm>
          <a:solidFill>
            <a:schemeClr val="bg1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8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5951" y="1122847"/>
            <a:ext cx="4212373" cy="274233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rgbClr val="404040"/>
                </a:solidFill>
              </a:defRPr>
            </a:lvl1pPr>
            <a:lvl2pPr marL="3628" indent="0" algn="l">
              <a:spcBef>
                <a:spcPts val="0"/>
              </a:spcBef>
              <a:buNone/>
              <a:tabLst/>
              <a:defRPr sz="2400" baseline="0">
                <a:solidFill>
                  <a:srgbClr val="404040"/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6407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9143999" cy="5143500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baseline="0">
                <a:solidFill>
                  <a:srgbClr val="404040"/>
                </a:solidFill>
              </a:defRPr>
            </a:lvl1pPr>
          </a:lstStyle>
          <a:p>
            <a:br>
              <a:rPr lang="en-GB" dirty="0"/>
            </a:br>
            <a:r>
              <a:rPr lang="en-GB" dirty="0"/>
              <a:t>     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5790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Vlastní rozložení">
    <p:bg>
      <p:bgPr>
        <a:solidFill>
          <a:srgbClr val="FBB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5274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A1C46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384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Vlastní rozložení">
    <p:bg>
      <p:bgPr>
        <a:solidFill>
          <a:srgbClr val="A8C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rgbClr val="008E94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1666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Vlastní rozložení">
    <p:bg>
      <p:bgPr>
        <a:solidFill>
          <a:srgbClr val="008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924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Vlastní rozložení">
    <p:bg>
      <p:bgPr>
        <a:solidFill>
          <a:srgbClr val="A1C4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4028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Vlastní rozložení">
    <p:bg>
      <p:bgPr>
        <a:solidFill>
          <a:srgbClr val="008B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0397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Vlastní rozložení">
    <p:bg>
      <p:bgPr>
        <a:solidFill>
          <a:srgbClr val="ED6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777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Vlastní rozložení">
    <p:bg>
      <p:bgPr>
        <a:solidFill>
          <a:srgbClr val="B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358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827088" y="897731"/>
            <a:ext cx="792162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871338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_text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827088" y="897731"/>
            <a:ext cx="792162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91246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613579" y="1217857"/>
            <a:ext cx="4264752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55950" y="2001690"/>
            <a:ext cx="4264752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4613579" y="2001690"/>
            <a:ext cx="4264752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4264752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47600" y="4927980"/>
            <a:ext cx="4968000" cy="229500"/>
          </a:xfrm>
        </p:spPr>
        <p:txBody>
          <a:bodyPr/>
          <a:lstStyle>
            <a:lvl1pPr>
              <a:defRPr b="1"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8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917784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77564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1" y="1217857"/>
            <a:ext cx="2811129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166976" y="1217857"/>
            <a:ext cx="2811129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075841" y="1217857"/>
            <a:ext cx="2811129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5950" y="2001690"/>
            <a:ext cx="2811130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166975" y="2001690"/>
            <a:ext cx="2811130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075841" y="2001690"/>
            <a:ext cx="2811130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47600" y="4927980"/>
            <a:ext cx="4968000" cy="229500"/>
          </a:xfrm>
        </p:spPr>
        <p:txBody>
          <a:bodyPr/>
          <a:lstStyle>
            <a:lvl1pPr>
              <a:defRPr b="1"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0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917784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18248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2087018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434404" y="1217857"/>
            <a:ext cx="2087018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12858" y="1217857"/>
            <a:ext cx="2087018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cs-CZ" dirty="0"/>
              <a:t>C</a:t>
            </a:r>
            <a:r>
              <a:rPr lang="en-US" dirty="0"/>
              <a:t>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791313" y="1217857"/>
            <a:ext cx="2087018" cy="613247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55951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34404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612858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791313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917784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symbol pro zápatí 2"/>
          <p:cNvSpPr>
            <a:spLocks noGrp="1"/>
          </p:cNvSpPr>
          <p:nvPr>
            <p:ph type="ftr" sz="quarter" idx="10"/>
          </p:nvPr>
        </p:nvSpPr>
        <p:spPr>
          <a:xfrm>
            <a:off x="147600" y="4927980"/>
            <a:ext cx="4968000" cy="2295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3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3774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55950" y="3610383"/>
            <a:ext cx="4264752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613579" y="3610383"/>
            <a:ext cx="4264752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55950" y="1831104"/>
            <a:ext cx="4264752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613579" y="1831104"/>
            <a:ext cx="4264752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4264752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613579" y="1217857"/>
            <a:ext cx="4264752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21215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55951" y="3610383"/>
            <a:ext cx="2811129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166976" y="3610383"/>
            <a:ext cx="2811129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55951" y="1831104"/>
            <a:ext cx="2811129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166976" y="1831104"/>
            <a:ext cx="2811129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1" y="1217857"/>
            <a:ext cx="2811129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166976" y="1217857"/>
            <a:ext cx="2811129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75841" y="3610383"/>
            <a:ext cx="2811129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75841" y="1831104"/>
            <a:ext cx="2811129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075841" y="1217857"/>
            <a:ext cx="2811129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54160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55950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34404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55950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34404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2087018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434404" y="1217857"/>
            <a:ext cx="2087018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612858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612858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12858" y="1217857"/>
            <a:ext cx="2087018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791313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791313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791313" y="1217857"/>
            <a:ext cx="2087018" cy="613247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79198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2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738939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obsah - 1 radek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684250" y="1201500"/>
            <a:ext cx="7920000" cy="35856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001" y="4660200"/>
            <a:ext cx="7884713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7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09659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obsah - 2 radky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684250" y="1201500"/>
            <a:ext cx="7920000" cy="35856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001" y="4660200"/>
            <a:ext cx="7884713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7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6483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sahy pod sebou - 1 radek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464" y="573528"/>
            <a:ext cx="7884000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249" y="2690648"/>
            <a:ext cx="792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quarter" idx="20"/>
          </p:nvPr>
        </p:nvSpPr>
        <p:spPr>
          <a:xfrm>
            <a:off x="684249" y="1221582"/>
            <a:ext cx="7920000" cy="1350169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4249" y="4581360"/>
            <a:ext cx="792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Zástupný symbol pro obsah 13"/>
          <p:cNvSpPr>
            <a:spLocks noGrp="1"/>
          </p:cNvSpPr>
          <p:nvPr>
            <p:ph sz="quarter" idx="22"/>
          </p:nvPr>
        </p:nvSpPr>
        <p:spPr>
          <a:xfrm>
            <a:off x="684250" y="3112294"/>
            <a:ext cx="7920000" cy="1350169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5" name="Nadpis 14"/>
          <p:cNvSpPr>
            <a:spLocks noGrp="1"/>
          </p:cNvSpPr>
          <p:nvPr>
            <p:ph type="title"/>
          </p:nvPr>
        </p:nvSpPr>
        <p:spPr>
          <a:xfrm>
            <a:off x="827584" y="141481"/>
            <a:ext cx="7921130" cy="463846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41115834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sahy pod sebou - 2 radky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000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464" y="897564"/>
            <a:ext cx="7884000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9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721626" y="2690648"/>
            <a:ext cx="7884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Zástupný symbol pro obsah 13"/>
          <p:cNvSpPr>
            <a:spLocks noGrp="1"/>
          </p:cNvSpPr>
          <p:nvPr>
            <p:ph sz="quarter" idx="20"/>
          </p:nvPr>
        </p:nvSpPr>
        <p:spPr>
          <a:xfrm>
            <a:off x="684250" y="1221582"/>
            <a:ext cx="7920000" cy="1350169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4249" y="4581360"/>
            <a:ext cx="792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Zástupný symbol pro obsah 13"/>
          <p:cNvSpPr>
            <a:spLocks noGrp="1"/>
          </p:cNvSpPr>
          <p:nvPr>
            <p:ph sz="quarter" idx="22"/>
          </p:nvPr>
        </p:nvSpPr>
        <p:spPr>
          <a:xfrm>
            <a:off x="684250" y="3112294"/>
            <a:ext cx="7920000" cy="1350169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385174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sahy - 1 radek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214" y="4660200"/>
            <a:ext cx="3658353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quarter" idx="20"/>
          </p:nvPr>
        </p:nvSpPr>
        <p:spPr>
          <a:xfrm>
            <a:off x="684212" y="1005577"/>
            <a:ext cx="3744000" cy="361881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4860252" y="4660199"/>
            <a:ext cx="3658353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Zástupný symbol pro obsah 13"/>
          <p:cNvSpPr>
            <a:spLocks noGrp="1"/>
          </p:cNvSpPr>
          <p:nvPr>
            <p:ph sz="quarter" idx="22"/>
          </p:nvPr>
        </p:nvSpPr>
        <p:spPr>
          <a:xfrm>
            <a:off x="4860250" y="1005576"/>
            <a:ext cx="3744000" cy="361881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625807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sahy - 2 radky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9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7" y="4660200"/>
            <a:ext cx="3744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Zástupný symbol pro obsah 13"/>
          <p:cNvSpPr>
            <a:spLocks noGrp="1"/>
          </p:cNvSpPr>
          <p:nvPr>
            <p:ph sz="quarter" idx="20"/>
          </p:nvPr>
        </p:nvSpPr>
        <p:spPr>
          <a:xfrm>
            <a:off x="683567" y="1221581"/>
            <a:ext cx="3744000" cy="3402807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4860250" y="4660219"/>
            <a:ext cx="3744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Zástupný symbol pro obsah 13"/>
          <p:cNvSpPr>
            <a:spLocks noGrp="1"/>
          </p:cNvSpPr>
          <p:nvPr>
            <p:ph sz="quarter" idx="22"/>
          </p:nvPr>
        </p:nvSpPr>
        <p:spPr>
          <a:xfrm>
            <a:off x="4860250" y="1221600"/>
            <a:ext cx="3744000" cy="3402807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29420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bsahy - 1 radek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95289" y="4660200"/>
            <a:ext cx="2653327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Zástupný symbol pro obsah 13"/>
          <p:cNvSpPr>
            <a:spLocks noGrp="1"/>
          </p:cNvSpPr>
          <p:nvPr>
            <p:ph sz="quarter" idx="20"/>
          </p:nvPr>
        </p:nvSpPr>
        <p:spPr>
          <a:xfrm>
            <a:off x="395289" y="1005577"/>
            <a:ext cx="2664295" cy="361881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275733" y="4660200"/>
            <a:ext cx="2653327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Zástupný symbol pro obsah 13"/>
          <p:cNvSpPr>
            <a:spLocks noGrp="1"/>
          </p:cNvSpPr>
          <p:nvPr>
            <p:ph sz="quarter" idx="23"/>
          </p:nvPr>
        </p:nvSpPr>
        <p:spPr>
          <a:xfrm>
            <a:off x="3275733" y="1005577"/>
            <a:ext cx="2664295" cy="361881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6156178" y="4660199"/>
            <a:ext cx="2653327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Zástupný symbol pro obsah 13"/>
          <p:cNvSpPr>
            <a:spLocks noGrp="1"/>
          </p:cNvSpPr>
          <p:nvPr>
            <p:ph sz="quarter" idx="25"/>
          </p:nvPr>
        </p:nvSpPr>
        <p:spPr>
          <a:xfrm>
            <a:off x="6156178" y="1005576"/>
            <a:ext cx="2664295" cy="361881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1918371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bsahy - 2 radky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95289" y="4660200"/>
            <a:ext cx="2653327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Zástupný symbol pro obsah 13"/>
          <p:cNvSpPr>
            <a:spLocks noGrp="1"/>
          </p:cNvSpPr>
          <p:nvPr>
            <p:ph sz="quarter" idx="20"/>
          </p:nvPr>
        </p:nvSpPr>
        <p:spPr>
          <a:xfrm>
            <a:off x="395289" y="1221581"/>
            <a:ext cx="2664295" cy="3402807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275733" y="4660200"/>
            <a:ext cx="2653327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Zástupný symbol pro obsah 13"/>
          <p:cNvSpPr>
            <a:spLocks noGrp="1"/>
          </p:cNvSpPr>
          <p:nvPr>
            <p:ph sz="quarter" idx="23"/>
          </p:nvPr>
        </p:nvSpPr>
        <p:spPr>
          <a:xfrm>
            <a:off x="3275733" y="1221581"/>
            <a:ext cx="2664295" cy="340280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6156178" y="4660199"/>
            <a:ext cx="2653327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Zástupný symbol pro obsah 13"/>
          <p:cNvSpPr>
            <a:spLocks noGrp="1"/>
          </p:cNvSpPr>
          <p:nvPr>
            <p:ph sz="quarter" idx="25"/>
          </p:nvPr>
        </p:nvSpPr>
        <p:spPr>
          <a:xfrm>
            <a:off x="6156178" y="1221580"/>
            <a:ext cx="2664295" cy="3402807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7007848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bsahy - 1 radek nadpis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560" y="2748981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5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7" name="Zástupný symbol pro obsah 16"/>
          <p:cNvSpPr>
            <a:spLocks noGrp="1"/>
          </p:cNvSpPr>
          <p:nvPr>
            <p:ph sz="quarter" idx="24"/>
          </p:nvPr>
        </p:nvSpPr>
        <p:spPr>
          <a:xfrm>
            <a:off x="684064" y="1221582"/>
            <a:ext cx="7921625" cy="1512094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4064" y="4639694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3568" y="3112294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4825688" y="4639694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4825192" y="3112294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8334947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bsahy - 2 radky nadpis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560" y="2748981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Zástupný symbol pro obsah 16"/>
          <p:cNvSpPr>
            <a:spLocks noGrp="1"/>
          </p:cNvSpPr>
          <p:nvPr>
            <p:ph sz="quarter" idx="24"/>
          </p:nvPr>
        </p:nvSpPr>
        <p:spPr>
          <a:xfrm>
            <a:off x="684064" y="1221582"/>
            <a:ext cx="7921625" cy="1512094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4064" y="4639694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3568" y="3112294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4825688" y="4639694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4825192" y="3112294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414819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bsahy - 1 radek nadpis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2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560" y="4639694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Zástupný symbol pro obsah 16"/>
          <p:cNvSpPr>
            <a:spLocks noGrp="1"/>
          </p:cNvSpPr>
          <p:nvPr>
            <p:ph sz="quarter" idx="24"/>
          </p:nvPr>
        </p:nvSpPr>
        <p:spPr>
          <a:xfrm>
            <a:off x="684064" y="3112294"/>
            <a:ext cx="7921625" cy="1512094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4064" y="2748981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3568" y="1221582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4825688" y="2748981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4825192" y="1221582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3240162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bsahy - 2 radky nadpis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560" y="4639694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Zástupný symbol pro obsah 16"/>
          <p:cNvSpPr>
            <a:spLocks noGrp="1"/>
          </p:cNvSpPr>
          <p:nvPr>
            <p:ph sz="quarter" idx="24"/>
          </p:nvPr>
        </p:nvSpPr>
        <p:spPr>
          <a:xfrm>
            <a:off x="684064" y="3112294"/>
            <a:ext cx="7921625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4064" y="2748981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3568" y="1221582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4825688" y="2748981"/>
            <a:ext cx="3780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4825192" y="1221582"/>
            <a:ext cx="3780000" cy="151209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093289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3 obsahy pod sebou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4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065" y="4639694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Zástupný symbol pro obsah 16"/>
          <p:cNvSpPr>
            <a:spLocks noGrp="1"/>
          </p:cNvSpPr>
          <p:nvPr>
            <p:ph sz="quarter" idx="24"/>
          </p:nvPr>
        </p:nvSpPr>
        <p:spPr>
          <a:xfrm>
            <a:off x="683569" y="3489852"/>
            <a:ext cx="7921625" cy="113453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4065" y="2047406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3569" y="897564"/>
            <a:ext cx="7921625" cy="113453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684065" y="3343550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683569" y="2193708"/>
            <a:ext cx="7921625" cy="113453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183579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3 obsahy pod sebou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065" y="4639694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Zástupný symbol pro obsah 16"/>
          <p:cNvSpPr>
            <a:spLocks noGrp="1"/>
          </p:cNvSpPr>
          <p:nvPr>
            <p:ph sz="quarter" idx="24"/>
          </p:nvPr>
        </p:nvSpPr>
        <p:spPr>
          <a:xfrm>
            <a:off x="683569" y="3651870"/>
            <a:ext cx="7921625" cy="9725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4065" y="2122680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3569" y="1134856"/>
            <a:ext cx="7921625" cy="9725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684065" y="3381187"/>
            <a:ext cx="7884469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683569" y="2393363"/>
            <a:ext cx="7921625" cy="9725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0236584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obsahy - 1 radek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5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3073" y="2662740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2577" y="973341"/>
            <a:ext cx="3888000" cy="167418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4716016" y="2662740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4715520" y="973341"/>
            <a:ext cx="3888000" cy="167418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4716016" y="4569972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Zástupný symbol pro obsah 16"/>
          <p:cNvSpPr>
            <a:spLocks noGrp="1"/>
          </p:cNvSpPr>
          <p:nvPr>
            <p:ph sz="quarter" idx="30"/>
          </p:nvPr>
        </p:nvSpPr>
        <p:spPr>
          <a:xfrm>
            <a:off x="4715520" y="2880573"/>
            <a:ext cx="3888000" cy="167418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31"/>
          </p:nvPr>
        </p:nvSpPr>
        <p:spPr>
          <a:xfrm>
            <a:off x="683072" y="4569972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Zástupný symbol pro obsah 16"/>
          <p:cNvSpPr>
            <a:spLocks noGrp="1"/>
          </p:cNvSpPr>
          <p:nvPr>
            <p:ph sz="quarter" idx="32"/>
          </p:nvPr>
        </p:nvSpPr>
        <p:spPr>
          <a:xfrm>
            <a:off x="682576" y="2880573"/>
            <a:ext cx="3888000" cy="167418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037874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obsahy - 2 radky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9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84065" y="2781216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Zástupný symbol pro obsah 16"/>
          <p:cNvSpPr>
            <a:spLocks noGrp="1"/>
          </p:cNvSpPr>
          <p:nvPr>
            <p:ph sz="quarter" idx="26"/>
          </p:nvPr>
        </p:nvSpPr>
        <p:spPr>
          <a:xfrm>
            <a:off x="683569" y="1286070"/>
            <a:ext cx="3888000" cy="147993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4717008" y="2781216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Zástupný symbol pro obsah 16"/>
          <p:cNvSpPr>
            <a:spLocks noGrp="1"/>
          </p:cNvSpPr>
          <p:nvPr>
            <p:ph sz="quarter" idx="28"/>
          </p:nvPr>
        </p:nvSpPr>
        <p:spPr>
          <a:xfrm>
            <a:off x="4716512" y="1286070"/>
            <a:ext cx="3888000" cy="147993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4717008" y="4569972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Zástupný symbol pro obsah 16"/>
          <p:cNvSpPr>
            <a:spLocks noGrp="1"/>
          </p:cNvSpPr>
          <p:nvPr>
            <p:ph sz="quarter" idx="30"/>
          </p:nvPr>
        </p:nvSpPr>
        <p:spPr>
          <a:xfrm>
            <a:off x="4716512" y="3074826"/>
            <a:ext cx="3888000" cy="147993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31"/>
          </p:nvPr>
        </p:nvSpPr>
        <p:spPr>
          <a:xfrm>
            <a:off x="684064" y="4569972"/>
            <a:ext cx="388800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Zástupný symbol pro obsah 16"/>
          <p:cNvSpPr>
            <a:spLocks noGrp="1"/>
          </p:cNvSpPr>
          <p:nvPr>
            <p:ph sz="quarter" idx="32"/>
          </p:nvPr>
        </p:nvSpPr>
        <p:spPr>
          <a:xfrm>
            <a:off x="683568" y="3074826"/>
            <a:ext cx="3888000" cy="147993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600991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1 obsa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4660962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404040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12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683568" y="1653648"/>
            <a:ext cx="7920000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317731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1 obsa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684250" y="1869672"/>
            <a:ext cx="7920000" cy="275430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4660962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2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03077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1 obsah vertikáln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3779912" y="1059582"/>
            <a:ext cx="4680520" cy="367240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779912" y="4768974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1059582"/>
            <a:ext cx="2736304" cy="3780309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755650" y="1221600"/>
            <a:ext cx="2592214" cy="3456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10729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1 obsah vertikáln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3779912" y="1221600"/>
            <a:ext cx="4680520" cy="351039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779912" y="4768974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1221600"/>
            <a:ext cx="2736304" cy="361829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755650" y="1383618"/>
            <a:ext cx="2592215" cy="32403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9137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2 obsahy pod seb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obsah 10"/>
          <p:cNvSpPr>
            <a:spLocks noGrp="1"/>
          </p:cNvSpPr>
          <p:nvPr>
            <p:ph sz="quarter" idx="23"/>
          </p:nvPr>
        </p:nvSpPr>
        <p:spPr>
          <a:xfrm>
            <a:off x="684214" y="3273828"/>
            <a:ext cx="7920037" cy="137068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5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684213" y="1633110"/>
            <a:ext cx="7920037" cy="137068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014684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66709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2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11732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2 obsahy pod seb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ástupný symbol pro obsah 10"/>
          <p:cNvSpPr>
            <a:spLocks noGrp="1"/>
          </p:cNvSpPr>
          <p:nvPr>
            <p:ph sz="quarter" idx="23"/>
          </p:nvPr>
        </p:nvSpPr>
        <p:spPr>
          <a:xfrm>
            <a:off x="684214" y="3415192"/>
            <a:ext cx="7920037" cy="124262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Zástupný symbol pro obsah 10"/>
          <p:cNvSpPr>
            <a:spLocks noGrp="1"/>
          </p:cNvSpPr>
          <p:nvPr>
            <p:ph sz="quarter" idx="18"/>
          </p:nvPr>
        </p:nvSpPr>
        <p:spPr>
          <a:xfrm>
            <a:off x="684213" y="1869672"/>
            <a:ext cx="7920037" cy="124262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122696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66709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98290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radek nadpis - 2 obsahy vedle seb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10"/>
          <p:cNvSpPr>
            <a:spLocks noGrp="1"/>
          </p:cNvSpPr>
          <p:nvPr>
            <p:ph sz="quarter" idx="22"/>
          </p:nvPr>
        </p:nvSpPr>
        <p:spPr>
          <a:xfrm>
            <a:off x="4716017" y="1761660"/>
            <a:ext cx="3743771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symbol pro obsah 10"/>
          <p:cNvSpPr>
            <a:spLocks noGrp="1"/>
          </p:cNvSpPr>
          <p:nvPr>
            <p:ph sz="quarter" idx="21"/>
          </p:nvPr>
        </p:nvSpPr>
        <p:spPr>
          <a:xfrm>
            <a:off x="684214" y="1761660"/>
            <a:ext cx="3743771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4660962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16016" y="4660962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33685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radky nadpis - 2 obsahy vedle seb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10"/>
          <p:cNvSpPr>
            <a:spLocks noGrp="1"/>
          </p:cNvSpPr>
          <p:nvPr>
            <p:ph sz="quarter" idx="22"/>
          </p:nvPr>
        </p:nvSpPr>
        <p:spPr>
          <a:xfrm>
            <a:off x="4716017" y="1923678"/>
            <a:ext cx="3743771" cy="27003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5" name="Zástupný symbol pro obsah 10"/>
          <p:cNvSpPr>
            <a:spLocks noGrp="1"/>
          </p:cNvSpPr>
          <p:nvPr>
            <p:ph sz="quarter" idx="21"/>
          </p:nvPr>
        </p:nvSpPr>
        <p:spPr>
          <a:xfrm>
            <a:off x="684214" y="1923678"/>
            <a:ext cx="3743771" cy="27003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003399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4660962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16016" y="4660962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2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69294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radek nadpis - 2 obsahy po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10"/>
          <p:cNvSpPr>
            <a:spLocks noGrp="1"/>
          </p:cNvSpPr>
          <p:nvPr>
            <p:ph sz="quarter" idx="22"/>
          </p:nvPr>
        </p:nvSpPr>
        <p:spPr>
          <a:xfrm>
            <a:off x="3779912" y="3030990"/>
            <a:ext cx="4680520" cy="1701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symbol pro obsah 10"/>
          <p:cNvSpPr>
            <a:spLocks noGrp="1"/>
          </p:cNvSpPr>
          <p:nvPr>
            <p:ph sz="quarter" idx="21"/>
          </p:nvPr>
        </p:nvSpPr>
        <p:spPr>
          <a:xfrm>
            <a:off x="3779912" y="1059582"/>
            <a:ext cx="4680520" cy="1701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779912" y="2780277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3779912" y="4741515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1059582"/>
            <a:ext cx="2736304" cy="3780309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755650" y="1221600"/>
            <a:ext cx="2592214" cy="345638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78187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radky nadpis - 2 obsahy po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0"/>
          <p:cNvSpPr>
            <a:spLocks noGrp="1"/>
          </p:cNvSpPr>
          <p:nvPr>
            <p:ph sz="quarter" idx="22"/>
          </p:nvPr>
        </p:nvSpPr>
        <p:spPr>
          <a:xfrm>
            <a:off x="3779912" y="3030990"/>
            <a:ext cx="4680520" cy="1701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Zástupný symbol pro obsah 10"/>
          <p:cNvSpPr>
            <a:spLocks noGrp="1"/>
          </p:cNvSpPr>
          <p:nvPr>
            <p:ph sz="quarter" idx="21"/>
          </p:nvPr>
        </p:nvSpPr>
        <p:spPr>
          <a:xfrm>
            <a:off x="3779912" y="1140780"/>
            <a:ext cx="4680520" cy="1701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779912" y="2846976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3779912" y="4741515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1221600"/>
            <a:ext cx="2736304" cy="361829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755650" y="1383618"/>
            <a:ext cx="2592214" cy="329436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56113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3 obsahy vedle seb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156176" y="1761660"/>
            <a:ext cx="2664296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7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3275856" y="1761660"/>
            <a:ext cx="2664296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Zástupný symbol pro obsah 10"/>
          <p:cNvSpPr>
            <a:spLocks noGrp="1"/>
          </p:cNvSpPr>
          <p:nvPr>
            <p:ph sz="quarter" idx="24"/>
          </p:nvPr>
        </p:nvSpPr>
        <p:spPr>
          <a:xfrm>
            <a:off x="395536" y="1761660"/>
            <a:ext cx="2664296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95536" y="4660962"/>
            <a:ext cx="253591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3275856" y="4660962"/>
            <a:ext cx="253591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156176" y="4660962"/>
            <a:ext cx="253591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4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76872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3 obsahy vedle seb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156176" y="1859587"/>
            <a:ext cx="2664296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3275856" y="1859587"/>
            <a:ext cx="2664296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1" name="Zástupný symbol pro obsah 10"/>
          <p:cNvSpPr>
            <a:spLocks noGrp="1"/>
          </p:cNvSpPr>
          <p:nvPr>
            <p:ph sz="quarter" idx="24"/>
          </p:nvPr>
        </p:nvSpPr>
        <p:spPr>
          <a:xfrm>
            <a:off x="395536" y="1859587"/>
            <a:ext cx="2664296" cy="286231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95536" y="4768974"/>
            <a:ext cx="253591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3275856" y="4768974"/>
            <a:ext cx="253591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156176" y="4768974"/>
            <a:ext cx="253591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31394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3 obsahy po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3779912" y="3651870"/>
            <a:ext cx="4680520" cy="108012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3779912" y="2355726"/>
            <a:ext cx="4680520" cy="108012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5" name="Zástupný symbol pro obsah 10"/>
          <p:cNvSpPr>
            <a:spLocks noGrp="1"/>
          </p:cNvSpPr>
          <p:nvPr>
            <p:ph sz="quarter" idx="24"/>
          </p:nvPr>
        </p:nvSpPr>
        <p:spPr>
          <a:xfrm>
            <a:off x="3779912" y="1059582"/>
            <a:ext cx="4680520" cy="108012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73528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779912" y="2150166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3779912" y="3456528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1059582"/>
            <a:ext cx="2736304" cy="3780309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755650" y="1221600"/>
            <a:ext cx="2592214" cy="34023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779912" y="4752672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4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45732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3 obsahy po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3779912" y="3651870"/>
            <a:ext cx="4680520" cy="108012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3779912" y="2355726"/>
            <a:ext cx="4680520" cy="108012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Zástupný symbol pro obsah 10"/>
          <p:cNvSpPr>
            <a:spLocks noGrp="1"/>
          </p:cNvSpPr>
          <p:nvPr>
            <p:ph sz="quarter" idx="24"/>
          </p:nvPr>
        </p:nvSpPr>
        <p:spPr>
          <a:xfrm>
            <a:off x="3779912" y="1059582"/>
            <a:ext cx="4680520" cy="108012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1221600"/>
            <a:ext cx="2736304" cy="361829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755650" y="1383618"/>
            <a:ext cx="2592214" cy="32403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779912" y="2220474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3779912" y="3526836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779912" y="4822980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70613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3 obsahy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4716016" y="3317911"/>
            <a:ext cx="3744000" cy="1458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8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4716016" y="1643564"/>
            <a:ext cx="3744000" cy="1458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7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684214" y="1643563"/>
            <a:ext cx="3743771" cy="314243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4822980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16016" y="3116138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4716016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6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29517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radek nadpis - 3 obsahy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684213" y="3327996"/>
            <a:ext cx="3744000" cy="1431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84213" y="1644209"/>
            <a:ext cx="3744000" cy="1458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7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4716017" y="1653648"/>
            <a:ext cx="3743771" cy="312226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116138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16016" y="4800600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25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  <a:latin typeface="Calibri" pitchFamily="34" charset="0"/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4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84175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3 obsahy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4716016" y="3397762"/>
            <a:ext cx="3744000" cy="137814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8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4716016" y="1761661"/>
            <a:ext cx="3744000" cy="137814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1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684214" y="1761661"/>
            <a:ext cx="3743771" cy="3024335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4813455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16016" y="3202800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4716016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84058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radky nadpis - 3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symbol pro obsah 10"/>
          <p:cNvSpPr>
            <a:spLocks noGrp="1"/>
          </p:cNvSpPr>
          <p:nvPr>
            <p:ph sz="quarter" idx="25"/>
          </p:nvPr>
        </p:nvSpPr>
        <p:spPr>
          <a:xfrm>
            <a:off x="4716017" y="1815666"/>
            <a:ext cx="3743771" cy="2960245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684213" y="3408840"/>
            <a:ext cx="3744000" cy="137715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84213" y="1815666"/>
            <a:ext cx="3744000" cy="140314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256806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4716016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3847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3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4716016" y="3327834"/>
            <a:ext cx="3888000" cy="145816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2" name="Zástupný symbol pro obsah 10"/>
          <p:cNvSpPr>
            <a:spLocks noGrp="1"/>
          </p:cNvSpPr>
          <p:nvPr>
            <p:ph sz="quarter" idx="28"/>
          </p:nvPr>
        </p:nvSpPr>
        <p:spPr>
          <a:xfrm>
            <a:off x="684213" y="3327834"/>
            <a:ext cx="3888000" cy="1458162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84212" y="1619813"/>
            <a:ext cx="7920038" cy="1492481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116138"/>
            <a:ext cx="740212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4716016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6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71053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ky nadpis - 3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4716016" y="3381840"/>
            <a:ext cx="3888000" cy="138398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Zástupný symbol pro obsah 10"/>
          <p:cNvSpPr>
            <a:spLocks noGrp="1"/>
          </p:cNvSpPr>
          <p:nvPr>
            <p:ph sz="quarter" idx="28"/>
          </p:nvPr>
        </p:nvSpPr>
        <p:spPr>
          <a:xfrm>
            <a:off x="684213" y="3381840"/>
            <a:ext cx="3888000" cy="138398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1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84212" y="1761660"/>
            <a:ext cx="7920038" cy="140415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202800"/>
            <a:ext cx="7402120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4716016" y="4801754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3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2429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dek nadpis -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obsah 10"/>
          <p:cNvSpPr>
            <a:spLocks noGrp="1"/>
          </p:cNvSpPr>
          <p:nvPr>
            <p:ph sz="quarter" idx="28"/>
          </p:nvPr>
        </p:nvSpPr>
        <p:spPr>
          <a:xfrm>
            <a:off x="684213" y="3327834"/>
            <a:ext cx="3888000" cy="145864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Zástupný symbol pro obsah 10"/>
          <p:cNvSpPr>
            <a:spLocks noGrp="1"/>
          </p:cNvSpPr>
          <p:nvPr>
            <p:ph sz="quarter" idx="29"/>
          </p:nvPr>
        </p:nvSpPr>
        <p:spPr>
          <a:xfrm>
            <a:off x="4716250" y="3327834"/>
            <a:ext cx="3888000" cy="145864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8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4716016" y="1643563"/>
            <a:ext cx="3888000" cy="145864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7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84212" y="1653648"/>
            <a:ext cx="3888000" cy="145864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463846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cs-CZ" dirty="0"/>
              <a:t> </a:t>
            </a: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519522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116138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16016" y="3116138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aoblený obdélník 2"/>
          <p:cNvSpPr/>
          <p:nvPr userDrawn="1"/>
        </p:nvSpPr>
        <p:spPr>
          <a:xfrm>
            <a:off x="683568" y="85308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853492"/>
            <a:ext cx="7920037" cy="5841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4716016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16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184726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radky nadpis -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obsah 10"/>
          <p:cNvSpPr>
            <a:spLocks noGrp="1"/>
          </p:cNvSpPr>
          <p:nvPr>
            <p:ph sz="quarter" idx="28"/>
          </p:nvPr>
        </p:nvSpPr>
        <p:spPr>
          <a:xfrm>
            <a:off x="684213" y="3381840"/>
            <a:ext cx="3888000" cy="140464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3" name="Zástupný symbol pro obsah 10"/>
          <p:cNvSpPr>
            <a:spLocks noGrp="1"/>
          </p:cNvSpPr>
          <p:nvPr>
            <p:ph sz="quarter" idx="29"/>
          </p:nvPr>
        </p:nvSpPr>
        <p:spPr>
          <a:xfrm>
            <a:off x="4716250" y="3381840"/>
            <a:ext cx="3888000" cy="140464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4" name="Zástupný symbol pro obsah 10"/>
          <p:cNvSpPr>
            <a:spLocks noGrp="1"/>
          </p:cNvSpPr>
          <p:nvPr>
            <p:ph sz="quarter" idx="27"/>
          </p:nvPr>
        </p:nvSpPr>
        <p:spPr>
          <a:xfrm>
            <a:off x="4716016" y="1775482"/>
            <a:ext cx="3888000" cy="1404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5" name="Zástupný symbol pro obsah 10"/>
          <p:cNvSpPr>
            <a:spLocks noGrp="1"/>
          </p:cNvSpPr>
          <p:nvPr>
            <p:ph sz="quarter" idx="26"/>
          </p:nvPr>
        </p:nvSpPr>
        <p:spPr>
          <a:xfrm>
            <a:off x="684212" y="1785566"/>
            <a:ext cx="3888000" cy="14040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aoblený obdélník 10"/>
          <p:cNvSpPr/>
          <p:nvPr userDrawn="1"/>
        </p:nvSpPr>
        <p:spPr>
          <a:xfrm>
            <a:off x="683568" y="1123113"/>
            <a:ext cx="7920880" cy="584541"/>
          </a:xfrm>
          <a:prstGeom prst="round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684214" y="1123113"/>
            <a:ext cx="7920037" cy="5845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0"/>
            <a:ext cx="7921130" cy="74084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1" y="834033"/>
            <a:ext cx="7884713" cy="290267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162000">
              <a:spcBef>
                <a:spcPts val="0"/>
              </a:spcBef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3568" y="3202800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16016" y="3202800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83568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4716016" y="4801209"/>
            <a:ext cx="3563984" cy="128240"/>
          </a:xfrm>
          <a:prstGeom prst="rect">
            <a:avLst/>
          </a:prstGeo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975"/>
              </a:lnSpc>
              <a:buNone/>
              <a:defRPr sz="825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342900" indent="0">
              <a:buNone/>
              <a:defRPr sz="9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9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9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9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21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35118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41481"/>
            <a:ext cx="7921130" cy="4638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</a:p>
        </p:txBody>
      </p:sp>
      <p:sp>
        <p:nvSpPr>
          <p:cNvPr id="4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63860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E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8" name="Obdélník 7"/>
          <p:cNvSpPr/>
          <p:nvPr userDrawn="1"/>
        </p:nvSpPr>
        <p:spPr>
          <a:xfrm>
            <a:off x="863535" y="4142033"/>
            <a:ext cx="3828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noProof="1">
                <a:solidFill>
                  <a:srgbClr val="404040"/>
                </a:solidFill>
                <a:cs typeface="Calibri" pitchFamily="34" charset="0"/>
              </a:rPr>
              <a:t>Na Příkopě 22, Slovanský dům</a:t>
            </a:r>
            <a:r>
              <a:rPr lang="en-US" sz="1300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 flipH="1">
            <a:off x="5796136" y="4137926"/>
            <a:ext cx="2592288" cy="2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dirty="0">
                <a:solidFill>
                  <a:srgbClr val="404040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1489305" y="4338027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63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 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grpSp>
        <p:nvGrpSpPr>
          <p:cNvPr id="12" name="Skupina 11"/>
          <p:cNvGrpSpPr/>
          <p:nvPr userDrawn="1"/>
        </p:nvGrpSpPr>
        <p:grpSpPr>
          <a:xfrm>
            <a:off x="0" y="4759038"/>
            <a:ext cx="9144000" cy="405000"/>
            <a:chOff x="0" y="4941168"/>
            <a:chExt cx="9144000" cy="540000"/>
          </a:xfrm>
        </p:grpSpPr>
        <p:sp>
          <p:nvSpPr>
            <p:cNvPr id="13" name="Obdélník 12"/>
            <p:cNvSpPr/>
            <p:nvPr/>
          </p:nvSpPr>
          <p:spPr>
            <a:xfrm>
              <a:off x="0" y="4941168"/>
              <a:ext cx="9144000" cy="540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4" name="Picture 4" descr="http://www.kmm.cz/img/cma.jpg"/>
            <p:cNvPicPr>
              <a:picLocks noChangeAspect="1" noChangeArrowheads="1"/>
            </p:cNvPicPr>
            <p:nvPr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396" y="5031168"/>
              <a:ext cx="388405" cy="360000"/>
            </a:xfrm>
            <a:prstGeom prst="rect">
              <a:avLst/>
            </a:prstGeom>
            <a:noFill/>
          </p:spPr>
        </p:pic>
        <p:pic>
          <p:nvPicPr>
            <p:cNvPr id="15" name="Picture 6" descr="http://www.cbs4starservices.com/images/MSPA_member_long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013" y="5031168"/>
              <a:ext cx="775835" cy="360000"/>
            </a:xfrm>
            <a:prstGeom prst="rect">
              <a:avLst/>
            </a:prstGeom>
            <a:noFill/>
          </p:spPr>
        </p:pic>
        <p:pic>
          <p:nvPicPr>
            <p:cNvPr id="16" name="Picture 8" descr="http://www.webanalyticswednesday.cz/wp-content/uploads/2012/04/cms_logo.jpg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5B7BA1"/>
                </a:clrFrom>
                <a:clrTo>
                  <a:srgbClr val="5B7BA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2077" y="5031168"/>
              <a:ext cx="508195" cy="360000"/>
            </a:xfrm>
            <a:prstGeom prst="rect">
              <a:avLst/>
            </a:prstGeom>
            <a:noFill/>
          </p:spPr>
        </p:pic>
        <p:pic>
          <p:nvPicPr>
            <p:cNvPr id="17" name="Picture 12" descr="http://www.freeboard.cz/files/ckeditor/popai_logo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389" y="5031168"/>
              <a:ext cx="986715" cy="360000"/>
            </a:xfrm>
            <a:prstGeom prst="rect">
              <a:avLst/>
            </a:prstGeom>
            <a:noFill/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52226" y="5031168"/>
              <a:ext cx="58772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Obrázek 1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504" y="5065920"/>
              <a:ext cx="874286" cy="290497"/>
            </a:xfrm>
            <a:prstGeom prst="rect">
              <a:avLst/>
            </a:prstGeom>
          </p:spPr>
        </p:pic>
        <p:pic>
          <p:nvPicPr>
            <p:cNvPr id="20" name="Obrázek 1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36296" y="5063757"/>
              <a:ext cx="834599" cy="294823"/>
            </a:xfrm>
            <a:prstGeom prst="rect">
              <a:avLst/>
            </a:prstGeom>
          </p:spPr>
        </p:pic>
        <p:pic>
          <p:nvPicPr>
            <p:cNvPr id="21" name="Obrázek 20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44081" y="5073331"/>
              <a:ext cx="807639" cy="275675"/>
            </a:xfrm>
            <a:prstGeom prst="rect">
              <a:avLst/>
            </a:prstGeom>
          </p:spPr>
        </p:pic>
        <p:pic>
          <p:nvPicPr>
            <p:cNvPr id="22" name="Obrázek 2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4408" y="5039343"/>
              <a:ext cx="730026" cy="343650"/>
            </a:xfrm>
            <a:prstGeom prst="rect">
              <a:avLst/>
            </a:prstGeom>
          </p:spPr>
        </p:pic>
      </p:grpSp>
      <p:pic>
        <p:nvPicPr>
          <p:cNvPr id="23" name="Obrázek 22" descr="ceska_vlajka_4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575608" y="4151704"/>
            <a:ext cx="468000" cy="202238"/>
          </a:xfrm>
          <a:prstGeom prst="rect">
            <a:avLst/>
          </a:prstGeom>
        </p:spPr>
      </p:pic>
      <p:pic>
        <p:nvPicPr>
          <p:cNvPr id="24" name="Obrázek 23" descr="slovenska_vlajka_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5412019" y="4156306"/>
            <a:ext cx="468000" cy="17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967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E Grey_contacts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11" name="Obdélník 10"/>
          <p:cNvSpPr/>
          <p:nvPr userDrawn="1"/>
        </p:nvSpPr>
        <p:spPr>
          <a:xfrm>
            <a:off x="863535" y="4235483"/>
            <a:ext cx="3828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noProof="1">
                <a:solidFill>
                  <a:srgbClr val="FFFFFF"/>
                </a:solidFill>
                <a:cs typeface="Calibri" pitchFamily="34" charset="0"/>
              </a:rPr>
              <a:t>Na Příkopě 22, Slovanský dům</a:t>
            </a:r>
            <a:r>
              <a:rPr lang="en-US" sz="1300" kern="0" noProof="1">
                <a:solidFill>
                  <a:srgbClr val="FFFFFF"/>
                </a:solidFill>
                <a:cs typeface="Calibri" pitchFamily="34" charset="0"/>
              </a:rPr>
              <a:t>, 110 00 Praha 1</a:t>
            </a:r>
          </a:p>
        </p:txBody>
      </p:sp>
      <p:pic>
        <p:nvPicPr>
          <p:cNvPr id="12" name="Obrázek 11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4245154"/>
            <a:ext cx="468000" cy="202238"/>
          </a:xfrm>
          <a:prstGeom prst="rect">
            <a:avLst/>
          </a:prstGeom>
        </p:spPr>
      </p:pic>
      <p:sp>
        <p:nvSpPr>
          <p:cNvPr id="13" name="Rectangle 10"/>
          <p:cNvSpPr>
            <a:spLocks noChangeArrowheads="1"/>
          </p:cNvSpPr>
          <p:nvPr userDrawn="1"/>
        </p:nvSpPr>
        <p:spPr bwMode="auto">
          <a:xfrm flipH="1">
            <a:off x="5796136" y="4231376"/>
            <a:ext cx="2592288" cy="2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dirty="0">
                <a:solidFill>
                  <a:srgbClr val="FFFFFF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pic>
        <p:nvPicPr>
          <p:cNvPr id="14" name="Obrázek 13" descr="slovenska_vlajka_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12019" y="4249756"/>
            <a:ext cx="468000" cy="170582"/>
          </a:xfrm>
          <a:prstGeom prst="rect">
            <a:avLst/>
          </a:prstGeom>
        </p:spPr>
      </p:pic>
      <p:sp>
        <p:nvSpPr>
          <p:cNvPr id="15" name="Rectangle 11"/>
          <p:cNvSpPr>
            <a:spLocks noChangeArrowheads="1"/>
          </p:cNvSpPr>
          <p:nvPr userDrawn="1"/>
        </p:nvSpPr>
        <p:spPr bwMode="auto">
          <a:xfrm>
            <a:off x="1489305" y="4431478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63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 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grpSp>
        <p:nvGrpSpPr>
          <p:cNvPr id="16" name="Skupina 15"/>
          <p:cNvGrpSpPr/>
          <p:nvPr userDrawn="1"/>
        </p:nvGrpSpPr>
        <p:grpSpPr>
          <a:xfrm>
            <a:off x="0" y="4759038"/>
            <a:ext cx="9144000" cy="405000"/>
            <a:chOff x="0" y="4941168"/>
            <a:chExt cx="9144000" cy="540000"/>
          </a:xfrm>
        </p:grpSpPr>
        <p:sp>
          <p:nvSpPr>
            <p:cNvPr id="17" name="Obdélník 16"/>
            <p:cNvSpPr/>
            <p:nvPr/>
          </p:nvSpPr>
          <p:spPr>
            <a:xfrm>
              <a:off x="0" y="4941168"/>
              <a:ext cx="9144000" cy="540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" name="Picture 4" descr="http://www.kmm.cz/img/cma.jpg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396" y="5031168"/>
              <a:ext cx="388405" cy="360000"/>
            </a:xfrm>
            <a:prstGeom prst="rect">
              <a:avLst/>
            </a:prstGeom>
            <a:noFill/>
          </p:spPr>
        </p:pic>
        <p:pic>
          <p:nvPicPr>
            <p:cNvPr id="19" name="Picture 6" descr="http://www.cbs4starservices.com/images/MSPA_member_long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013" y="5031168"/>
              <a:ext cx="775835" cy="360000"/>
            </a:xfrm>
            <a:prstGeom prst="rect">
              <a:avLst/>
            </a:prstGeom>
            <a:noFill/>
          </p:spPr>
        </p:pic>
        <p:pic>
          <p:nvPicPr>
            <p:cNvPr id="20" name="Picture 8" descr="http://www.webanalyticswednesday.cz/wp-content/uploads/2012/04/cms_logo.jpg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5B7BA1"/>
                </a:clrFrom>
                <a:clrTo>
                  <a:srgbClr val="5B7BA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2077" y="5031168"/>
              <a:ext cx="508195" cy="360000"/>
            </a:xfrm>
            <a:prstGeom prst="rect">
              <a:avLst/>
            </a:prstGeom>
            <a:noFill/>
          </p:spPr>
        </p:pic>
        <p:pic>
          <p:nvPicPr>
            <p:cNvPr id="21" name="Picture 12" descr="http://www.freeboard.cz/files/ckeditor/popai_logo.jp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389" y="5031168"/>
              <a:ext cx="986715" cy="360000"/>
            </a:xfrm>
            <a:prstGeom prst="rect">
              <a:avLst/>
            </a:prstGeom>
            <a:noFill/>
          </p:spPr>
        </p:pic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52226" y="5031168"/>
              <a:ext cx="58772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ázek 2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504" y="5065920"/>
              <a:ext cx="874286" cy="290497"/>
            </a:xfrm>
            <a:prstGeom prst="rect">
              <a:avLst/>
            </a:prstGeom>
          </p:spPr>
        </p:pic>
        <p:pic>
          <p:nvPicPr>
            <p:cNvPr id="24" name="Obrázek 23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36296" y="5063757"/>
              <a:ext cx="834599" cy="294823"/>
            </a:xfrm>
            <a:prstGeom prst="rect">
              <a:avLst/>
            </a:prstGeom>
          </p:spPr>
        </p:pic>
        <p:pic>
          <p:nvPicPr>
            <p:cNvPr id="25" name="Obrázek 24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44081" y="5073331"/>
              <a:ext cx="807639" cy="275675"/>
            </a:xfrm>
            <a:prstGeom prst="rect">
              <a:avLst/>
            </a:prstGeom>
          </p:spPr>
        </p:pic>
        <p:pic>
          <p:nvPicPr>
            <p:cNvPr id="26" name="Obrázek 2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4408" y="5039343"/>
              <a:ext cx="730026" cy="343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97911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Obdélník 7"/>
          <p:cNvSpPr/>
          <p:nvPr userDrawn="1"/>
        </p:nvSpPr>
        <p:spPr>
          <a:xfrm>
            <a:off x="863535" y="4142033"/>
            <a:ext cx="3828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noProof="1">
                <a:solidFill>
                  <a:srgbClr val="404040"/>
                </a:solidFill>
                <a:cs typeface="Calibri" pitchFamily="34" charset="0"/>
              </a:rPr>
              <a:t>Na Prikope 22, Slovansky dum</a:t>
            </a:r>
            <a:r>
              <a:rPr lang="en-US" sz="1300" kern="0" noProof="1">
                <a:solidFill>
                  <a:srgbClr val="404040"/>
                </a:solidFill>
                <a:cs typeface="Calibri" pitchFamily="34" charset="0"/>
              </a:rPr>
              <a:t>, 110 00 </a:t>
            </a:r>
            <a:r>
              <a:rPr lang="cs-CZ" sz="1300" kern="0" noProof="1">
                <a:solidFill>
                  <a:srgbClr val="404040"/>
                </a:solidFill>
                <a:cs typeface="Calibri" pitchFamily="34" charset="0"/>
              </a:rPr>
              <a:t>Prague </a:t>
            </a:r>
            <a:r>
              <a:rPr lang="en-US" sz="1300" kern="0" noProof="1">
                <a:solidFill>
                  <a:srgbClr val="404040"/>
                </a:solidFill>
                <a:cs typeface="Calibri" pitchFamily="34" charset="0"/>
              </a:rPr>
              <a:t>1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 flipH="1">
            <a:off x="5796136" y="4137926"/>
            <a:ext cx="2592288" cy="2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dirty="0">
                <a:solidFill>
                  <a:srgbClr val="404040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1489305" y="4338027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63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 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grpSp>
        <p:nvGrpSpPr>
          <p:cNvPr id="12" name="Skupina 11"/>
          <p:cNvGrpSpPr/>
          <p:nvPr userDrawn="1"/>
        </p:nvGrpSpPr>
        <p:grpSpPr>
          <a:xfrm>
            <a:off x="0" y="4759038"/>
            <a:ext cx="9144000" cy="405000"/>
            <a:chOff x="0" y="4941168"/>
            <a:chExt cx="9144000" cy="540000"/>
          </a:xfrm>
        </p:grpSpPr>
        <p:sp>
          <p:nvSpPr>
            <p:cNvPr id="13" name="Obdélník 12"/>
            <p:cNvSpPr/>
            <p:nvPr/>
          </p:nvSpPr>
          <p:spPr>
            <a:xfrm>
              <a:off x="0" y="4941168"/>
              <a:ext cx="9144000" cy="540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4" name="Picture 4" descr="http://www.kmm.cz/img/cma.jpg"/>
            <p:cNvPicPr>
              <a:picLocks noChangeAspect="1" noChangeArrowheads="1"/>
            </p:cNvPicPr>
            <p:nvPr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396" y="5031168"/>
              <a:ext cx="388405" cy="360000"/>
            </a:xfrm>
            <a:prstGeom prst="rect">
              <a:avLst/>
            </a:prstGeom>
            <a:noFill/>
          </p:spPr>
        </p:pic>
        <p:pic>
          <p:nvPicPr>
            <p:cNvPr id="15" name="Picture 6" descr="http://www.cbs4starservices.com/images/MSPA_member_long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013" y="5031168"/>
              <a:ext cx="775835" cy="360000"/>
            </a:xfrm>
            <a:prstGeom prst="rect">
              <a:avLst/>
            </a:prstGeom>
            <a:noFill/>
          </p:spPr>
        </p:pic>
        <p:pic>
          <p:nvPicPr>
            <p:cNvPr id="16" name="Picture 8" descr="http://www.webanalyticswednesday.cz/wp-content/uploads/2012/04/cms_logo.jpg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5B7BA1"/>
                </a:clrFrom>
                <a:clrTo>
                  <a:srgbClr val="5B7BA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2077" y="5031168"/>
              <a:ext cx="508195" cy="360000"/>
            </a:xfrm>
            <a:prstGeom prst="rect">
              <a:avLst/>
            </a:prstGeom>
            <a:noFill/>
          </p:spPr>
        </p:pic>
        <p:pic>
          <p:nvPicPr>
            <p:cNvPr id="17" name="Picture 12" descr="http://www.freeboard.cz/files/ckeditor/popai_logo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389" y="5031168"/>
              <a:ext cx="986715" cy="360000"/>
            </a:xfrm>
            <a:prstGeom prst="rect">
              <a:avLst/>
            </a:prstGeom>
            <a:noFill/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52226" y="5031168"/>
              <a:ext cx="58772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Obrázek 1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504" y="5065920"/>
              <a:ext cx="874286" cy="290497"/>
            </a:xfrm>
            <a:prstGeom prst="rect">
              <a:avLst/>
            </a:prstGeom>
          </p:spPr>
        </p:pic>
        <p:pic>
          <p:nvPicPr>
            <p:cNvPr id="20" name="Obrázek 1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36296" y="5063757"/>
              <a:ext cx="834599" cy="294823"/>
            </a:xfrm>
            <a:prstGeom prst="rect">
              <a:avLst/>
            </a:prstGeom>
          </p:spPr>
        </p:pic>
        <p:pic>
          <p:nvPicPr>
            <p:cNvPr id="21" name="Obrázek 20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44081" y="5073331"/>
              <a:ext cx="807639" cy="275675"/>
            </a:xfrm>
            <a:prstGeom prst="rect">
              <a:avLst/>
            </a:prstGeom>
          </p:spPr>
        </p:pic>
        <p:pic>
          <p:nvPicPr>
            <p:cNvPr id="22" name="Obrázek 2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4408" y="5039343"/>
              <a:ext cx="730026" cy="343650"/>
            </a:xfrm>
            <a:prstGeom prst="rect">
              <a:avLst/>
            </a:prstGeom>
          </p:spPr>
        </p:pic>
      </p:grpSp>
      <p:pic>
        <p:nvPicPr>
          <p:cNvPr id="23" name="Obrázek 22" descr="ceska_vlajka_4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575608" y="4151704"/>
            <a:ext cx="468000" cy="202238"/>
          </a:xfrm>
          <a:prstGeom prst="rect">
            <a:avLst/>
          </a:prstGeom>
        </p:spPr>
      </p:pic>
      <p:pic>
        <p:nvPicPr>
          <p:cNvPr id="24" name="Obrázek 23" descr="slovenska_vlajka_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5412019" y="4156306"/>
            <a:ext cx="468000" cy="17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80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 Grey_contacts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11" name="Obdélník 10"/>
          <p:cNvSpPr/>
          <p:nvPr userDrawn="1"/>
        </p:nvSpPr>
        <p:spPr>
          <a:xfrm>
            <a:off x="863535" y="4235483"/>
            <a:ext cx="3828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noProof="1">
                <a:solidFill>
                  <a:srgbClr val="FFFFFF"/>
                </a:solidFill>
                <a:cs typeface="Calibri" pitchFamily="34" charset="0"/>
              </a:rPr>
              <a:t>Na Prikope 22, Slovansky dum, 110 00 Prague 1</a:t>
            </a:r>
          </a:p>
        </p:txBody>
      </p:sp>
      <p:pic>
        <p:nvPicPr>
          <p:cNvPr id="12" name="Obrázek 11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4245154"/>
            <a:ext cx="468000" cy="202238"/>
          </a:xfrm>
          <a:prstGeom prst="rect">
            <a:avLst/>
          </a:prstGeom>
        </p:spPr>
      </p:pic>
      <p:sp>
        <p:nvSpPr>
          <p:cNvPr id="13" name="Rectangle 10"/>
          <p:cNvSpPr>
            <a:spLocks noChangeArrowheads="1"/>
          </p:cNvSpPr>
          <p:nvPr userDrawn="1"/>
        </p:nvSpPr>
        <p:spPr bwMode="auto">
          <a:xfrm flipH="1">
            <a:off x="5796136" y="4231376"/>
            <a:ext cx="2592288" cy="2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dirty="0">
                <a:solidFill>
                  <a:srgbClr val="FFFFFF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pic>
        <p:nvPicPr>
          <p:cNvPr id="14" name="Obrázek 13" descr="slovenska_vlajka_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12019" y="4249756"/>
            <a:ext cx="468000" cy="170582"/>
          </a:xfrm>
          <a:prstGeom prst="rect">
            <a:avLst/>
          </a:prstGeom>
        </p:spPr>
      </p:pic>
      <p:sp>
        <p:nvSpPr>
          <p:cNvPr id="15" name="Rectangle 11"/>
          <p:cNvSpPr>
            <a:spLocks noChangeArrowheads="1"/>
          </p:cNvSpPr>
          <p:nvPr userDrawn="1"/>
        </p:nvSpPr>
        <p:spPr bwMode="auto">
          <a:xfrm>
            <a:off x="1489305" y="4431478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63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 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grpSp>
        <p:nvGrpSpPr>
          <p:cNvPr id="16" name="Skupina 15"/>
          <p:cNvGrpSpPr/>
          <p:nvPr userDrawn="1"/>
        </p:nvGrpSpPr>
        <p:grpSpPr>
          <a:xfrm>
            <a:off x="0" y="4759038"/>
            <a:ext cx="9144000" cy="405000"/>
            <a:chOff x="0" y="4941168"/>
            <a:chExt cx="9144000" cy="540000"/>
          </a:xfrm>
        </p:grpSpPr>
        <p:sp>
          <p:nvSpPr>
            <p:cNvPr id="17" name="Obdélník 16"/>
            <p:cNvSpPr/>
            <p:nvPr/>
          </p:nvSpPr>
          <p:spPr>
            <a:xfrm>
              <a:off x="0" y="4941168"/>
              <a:ext cx="9144000" cy="540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" name="Picture 4" descr="http://www.kmm.cz/img/cma.jpg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396" y="5031168"/>
              <a:ext cx="388405" cy="360000"/>
            </a:xfrm>
            <a:prstGeom prst="rect">
              <a:avLst/>
            </a:prstGeom>
            <a:noFill/>
          </p:spPr>
        </p:pic>
        <p:pic>
          <p:nvPicPr>
            <p:cNvPr id="19" name="Picture 6" descr="http://www.cbs4starservices.com/images/MSPA_member_long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013" y="5031168"/>
              <a:ext cx="775835" cy="360000"/>
            </a:xfrm>
            <a:prstGeom prst="rect">
              <a:avLst/>
            </a:prstGeom>
            <a:noFill/>
          </p:spPr>
        </p:pic>
        <p:pic>
          <p:nvPicPr>
            <p:cNvPr id="20" name="Picture 8" descr="http://www.webanalyticswednesday.cz/wp-content/uploads/2012/04/cms_logo.jpg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5B7BA1"/>
                </a:clrFrom>
                <a:clrTo>
                  <a:srgbClr val="5B7BA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2077" y="5031168"/>
              <a:ext cx="508195" cy="360000"/>
            </a:xfrm>
            <a:prstGeom prst="rect">
              <a:avLst/>
            </a:prstGeom>
            <a:noFill/>
          </p:spPr>
        </p:pic>
        <p:pic>
          <p:nvPicPr>
            <p:cNvPr id="21" name="Picture 12" descr="http://www.freeboard.cz/files/ckeditor/popai_logo.jp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389" y="5031168"/>
              <a:ext cx="986715" cy="360000"/>
            </a:xfrm>
            <a:prstGeom prst="rect">
              <a:avLst/>
            </a:prstGeom>
            <a:noFill/>
          </p:spPr>
        </p:pic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52226" y="5031168"/>
              <a:ext cx="58772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ázek 2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504" y="5065920"/>
              <a:ext cx="874286" cy="290497"/>
            </a:xfrm>
            <a:prstGeom prst="rect">
              <a:avLst/>
            </a:prstGeom>
          </p:spPr>
        </p:pic>
        <p:pic>
          <p:nvPicPr>
            <p:cNvPr id="24" name="Obrázek 23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36296" y="5063757"/>
              <a:ext cx="834599" cy="294823"/>
            </a:xfrm>
            <a:prstGeom prst="rect">
              <a:avLst/>
            </a:prstGeom>
          </p:spPr>
        </p:pic>
        <p:pic>
          <p:nvPicPr>
            <p:cNvPr id="25" name="Obrázek 24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44081" y="5073331"/>
              <a:ext cx="807639" cy="275675"/>
            </a:xfrm>
            <a:prstGeom prst="rect">
              <a:avLst/>
            </a:prstGeom>
          </p:spPr>
        </p:pic>
        <p:pic>
          <p:nvPicPr>
            <p:cNvPr id="26" name="Obrázek 2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4408" y="5039343"/>
              <a:ext cx="730026" cy="343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08908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827088" y="897731"/>
            <a:ext cx="792162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313493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_text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cs-CZ">
                <a:solidFill>
                  <a:srgbClr val="FFFFFF"/>
                </a:solidFill>
              </a:rPr>
              <a:t>IPSOS pro AMSP_Rodinné firmy_2016</a:t>
            </a:r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2DB900-4F27-419C-B2D8-AAC4EB8D73BD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8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827088" y="897731"/>
            <a:ext cx="792162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122695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613579" y="1217857"/>
            <a:ext cx="4264752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55950" y="2001690"/>
            <a:ext cx="4264752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4613579" y="2001690"/>
            <a:ext cx="4264752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4264752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47600" y="4927980"/>
            <a:ext cx="4968000" cy="229500"/>
          </a:xfrm>
        </p:spPr>
        <p:txBody>
          <a:bodyPr/>
          <a:lstStyle>
            <a:lvl1pPr>
              <a:defRPr b="1"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8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917784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1555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1" y="1217857"/>
            <a:ext cx="2811129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166976" y="1217857"/>
            <a:ext cx="2811129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075841" y="1217857"/>
            <a:ext cx="2811129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5950" y="2001690"/>
            <a:ext cx="2811130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166975" y="2001690"/>
            <a:ext cx="2811130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075841" y="2001690"/>
            <a:ext cx="2811130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47600" y="4927980"/>
            <a:ext cx="4968000" cy="229500"/>
          </a:xfrm>
        </p:spPr>
        <p:txBody>
          <a:bodyPr/>
          <a:lstStyle>
            <a:lvl1pPr>
              <a:defRPr b="1"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0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917784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23854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2087018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434404" y="1217857"/>
            <a:ext cx="2087018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12858" y="1217857"/>
            <a:ext cx="2087018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cs-CZ" dirty="0"/>
              <a:t>C</a:t>
            </a:r>
            <a:r>
              <a:rPr lang="en-US" dirty="0"/>
              <a:t>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791313" y="1217857"/>
            <a:ext cx="2087018" cy="613247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55951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34404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612858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791313" y="2001690"/>
            <a:ext cx="2087018" cy="2624485"/>
          </a:xfrm>
          <a:prstGeom prst="rect">
            <a:avLst/>
          </a:prstGeom>
        </p:spPr>
        <p:txBody>
          <a:bodyPr lIns="82274" rIns="27425"/>
          <a:lstStyle>
            <a:lvl1pPr>
              <a:defRPr sz="1700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917784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symbol pro zápatí 2"/>
          <p:cNvSpPr>
            <a:spLocks noGrp="1"/>
          </p:cNvSpPr>
          <p:nvPr>
            <p:ph type="ftr" sz="quarter" idx="10"/>
          </p:nvPr>
        </p:nvSpPr>
        <p:spPr>
          <a:xfrm>
            <a:off x="147600" y="4927980"/>
            <a:ext cx="4968000" cy="2295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13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129620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55950" y="3610383"/>
            <a:ext cx="4264752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613579" y="3610383"/>
            <a:ext cx="4264752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55950" y="1831104"/>
            <a:ext cx="4264752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613579" y="1831104"/>
            <a:ext cx="4264752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4264752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613579" y="1217857"/>
            <a:ext cx="4264752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90109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55951" y="3610383"/>
            <a:ext cx="2811129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166976" y="3610383"/>
            <a:ext cx="2811129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55951" y="1831104"/>
            <a:ext cx="2811129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166976" y="1831104"/>
            <a:ext cx="2811129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1" y="1217857"/>
            <a:ext cx="2811129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166976" y="1217857"/>
            <a:ext cx="2811129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75841" y="3610383"/>
            <a:ext cx="2811129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75841" y="1831104"/>
            <a:ext cx="2811129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075841" y="1217857"/>
            <a:ext cx="2811129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32288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55950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34404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55950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34404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5950" y="1217857"/>
            <a:ext cx="2087018" cy="613247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434404" y="1217857"/>
            <a:ext cx="2087018" cy="613247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612858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612858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12858" y="1217857"/>
            <a:ext cx="2087018" cy="613247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791313" y="3610383"/>
            <a:ext cx="2087018" cy="932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791313" y="1831104"/>
            <a:ext cx="2087018" cy="1779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791313" y="1217857"/>
            <a:ext cx="2087018" cy="613247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914"/>
              </a:spcBef>
              <a:buNone/>
              <a:defRPr lang="en-US" sz="1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1313" indent="-15358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864000" y="771550"/>
            <a:ext cx="7884713" cy="374906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100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35701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IPSOS pro AMSP_Rodinné firmy_2016</a:t>
            </a:r>
            <a:endParaRPr lang="cs-CZ" dirty="0"/>
          </a:p>
        </p:txBody>
      </p:sp>
      <p:sp>
        <p:nvSpPr>
          <p:cNvPr id="4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2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4445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33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theme" Target="../theme/theme5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42989" y="1491853"/>
            <a:ext cx="7058025" cy="334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47600" y="4927980"/>
            <a:ext cx="4968000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pic>
        <p:nvPicPr>
          <p:cNvPr id="8" name="Picture 6" descr="Pantone ipsos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521143" cy="47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4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Wingdings" pitchFamily="2" charset="2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500" indent="-20320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300" indent="-127000" algn="l" defTabSz="914400" rtl="0" eaLnBrk="1" latinLnBrk="0" hangingPunct="1">
        <a:spcBef>
          <a:spcPct val="20000"/>
        </a:spcBef>
        <a:buSzPct val="80000"/>
        <a:buFont typeface="Wingdings" pitchFamily="2" charset="2"/>
        <a:buNone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7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163638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129767"/>
            <a:ext cx="8229600" cy="857250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BB8D0605-94B0-40DF-A425-A002AAC787D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8" name="Picture 6" descr="Pantone ipsos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152400" y="152400"/>
            <a:ext cx="521143" cy="47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25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55" r:id="rId2"/>
    <p:sldLayoutId id="2147483835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98" r:id="rId10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cs-CZ" sz="2400" kern="120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27050" indent="-28575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lang="cs-CZ" sz="2000" kern="120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78105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cs-CZ" sz="1800" kern="120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cs-CZ" sz="1600" kern="120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cs-CZ"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140400"/>
            <a:ext cx="8229600" cy="857250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47600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F5F5F"/>
                </a:solidFill>
                <a:latin typeface="+mj-lt"/>
                <a:cs typeface="Arial" pitchFamily="34" charset="0"/>
              </a:defRPr>
            </a:lvl1pPr>
          </a:lstStyle>
          <a:p>
            <a:fld id="{81EF6521-939A-4A82-8CE8-808B17B615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779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6" r:id="rId7"/>
    <p:sldLayoutId id="2147483853" r:id="rId8"/>
    <p:sldLayoutId id="2147483826" r:id="rId9"/>
    <p:sldLayoutId id="2147483828" r:id="rId10"/>
    <p:sldLayoutId id="2147483829" r:id="rId11"/>
    <p:sldLayoutId id="2147483830" r:id="rId12"/>
    <p:sldLayoutId id="2147483831" r:id="rId13"/>
    <p:sldLayoutId id="2147483857" r:id="rId14"/>
    <p:sldLayoutId id="2147483832" r:id="rId15"/>
    <p:sldLayoutId id="2147483833" r:id="rId16"/>
    <p:sldLayoutId id="2147483834" r:id="rId1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47600" y="4927980"/>
            <a:ext cx="4968000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917784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8" name="Picture 6" descr="Pantone ipsos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152400" y="152400"/>
            <a:ext cx="521143" cy="477714"/>
          </a:xfrm>
          <a:prstGeom prst="rect">
            <a:avLst/>
          </a:prstGeom>
        </p:spPr>
      </p:pic>
      <p:sp>
        <p:nvSpPr>
          <p:cNvPr id="7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0342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94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774" r:id="rId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4625" indent="-174625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500" indent="-203200" algn="l" defTabSz="9144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300" indent="-12700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7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2573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41481"/>
            <a:ext cx="7921130" cy="833178"/>
          </a:xfrm>
          <a:prstGeom prst="rect">
            <a:avLst/>
          </a:prstGeom>
        </p:spPr>
        <p:txBody>
          <a:bodyPr vert="horz" wrap="square" lIns="36000" tIns="46800" rIns="36000" bIns="4680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147600" y="4927500"/>
            <a:ext cx="4424400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75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4"/>
          </p:nvPr>
        </p:nvSpPr>
        <p:spPr>
          <a:xfrm>
            <a:off x="6919200" y="49086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900" kern="1200" smtClean="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fld id="{72FB31A3-CAEE-4DA4-9773-AA68ED809196}" type="slidenum">
              <a:rPr/>
              <a:pPr/>
              <a:t>‹#›</a:t>
            </a:fld>
            <a:endParaRPr dirty="0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684213" y="1200149"/>
            <a:ext cx="7920000" cy="358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7" name="Picture 6" descr="Pantone ipsos.png"/>
          <p:cNvPicPr>
            <a:picLocks noChangeAspect="1"/>
          </p:cNvPicPr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152400" y="152400"/>
            <a:ext cx="521143" cy="47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0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  <p:sldLayoutId id="2147483877" r:id="rId19"/>
    <p:sldLayoutId id="2147483878" r:id="rId20"/>
    <p:sldLayoutId id="2147483879" r:id="rId21"/>
    <p:sldLayoutId id="2147483880" r:id="rId22"/>
    <p:sldLayoutId id="2147483881" r:id="rId23"/>
    <p:sldLayoutId id="2147483882" r:id="rId24"/>
    <p:sldLayoutId id="2147483883" r:id="rId25"/>
    <p:sldLayoutId id="2147483884" r:id="rId26"/>
    <p:sldLayoutId id="2147483885" r:id="rId27"/>
    <p:sldLayoutId id="2147483886" r:id="rId28"/>
    <p:sldLayoutId id="2147483887" r:id="rId29"/>
    <p:sldLayoutId id="2147483888" r:id="rId30"/>
    <p:sldLayoutId id="2147483889" r:id="rId31"/>
    <p:sldLayoutId id="2147483890" r:id="rId32"/>
    <p:sldLayoutId id="2147483891" r:id="rId33"/>
    <p:sldLayoutId id="2147483892" r:id="rId34"/>
    <p:sldLayoutId id="2147483893" r:id="rId35"/>
    <p:sldLayoutId id="2147483894" r:id="rId36"/>
    <p:sldLayoutId id="2147483895" r:id="rId37"/>
    <p:sldLayoutId id="2147483896" r:id="rId38"/>
    <p:sldLayoutId id="2147483897" r:id="rId39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lang="en-US" sz="2400" b="1" kern="1200" dirty="0" smtClean="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32300" indent="-132300" algn="l" defTabSz="685800" rtl="0" eaLnBrk="1" latinLnBrk="0" hangingPunct="1">
        <a:spcBef>
          <a:spcPts val="360"/>
        </a:spcBef>
        <a:buFontTx/>
        <a:buNone/>
        <a:defRPr lang="en-US" sz="1800" kern="1200" dirty="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334800" indent="-151200" algn="l" defTabSz="685800" rtl="0" eaLnBrk="1" latinLnBrk="0" hangingPunct="1">
        <a:spcBef>
          <a:spcPts val="324"/>
        </a:spcBef>
        <a:buFontTx/>
        <a:buNone/>
        <a:defRPr lang="en-US" sz="1500" kern="1200" dirty="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467100" indent="-94500" algn="l" defTabSz="685800" rtl="0" eaLnBrk="1" latinLnBrk="0" hangingPunct="1">
        <a:spcBef>
          <a:spcPts val="360"/>
        </a:spcBef>
        <a:buFontTx/>
        <a:buNone/>
        <a:defRPr lang="en-US" sz="1350" kern="1200" dirty="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677700" indent="-105300" algn="l" defTabSz="685800" rtl="0" eaLnBrk="1" latinLnBrk="0" hangingPunct="1">
        <a:spcBef>
          <a:spcPts val="360"/>
        </a:spcBef>
        <a:buFontTx/>
        <a:buNone/>
        <a:defRPr lang="en-US" sz="1200" kern="1200" dirty="0" smtClean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942300" indent="-105300" algn="l" defTabSz="685800" rtl="0" eaLnBrk="1" latinLnBrk="0" hangingPunct="1">
        <a:spcBef>
          <a:spcPts val="360"/>
        </a:spcBef>
        <a:buFontTx/>
        <a:buNone/>
        <a:defRPr lang="cs-CZ" sz="1050" kern="1200" dirty="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0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pic>
        <p:nvPicPr>
          <p:cNvPr id="4" name="Picture 6" descr="Pantone ipsos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52400" y="152400"/>
            <a:ext cx="521143" cy="47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1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4625" indent="-174625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500" indent="-203200" algn="l" defTabSz="9144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300" indent="-12700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7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2573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47600" y="4927980"/>
            <a:ext cx="4968000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917784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8" name="Picture 6" descr="Pantone ipsos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152400" y="152400"/>
            <a:ext cx="521143" cy="477714"/>
          </a:xfrm>
          <a:prstGeom prst="rect">
            <a:avLst/>
          </a:prstGeom>
        </p:spPr>
      </p:pic>
      <p:sp>
        <p:nvSpPr>
          <p:cNvPr id="7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53165"/>
            <a:ext cx="7920000" cy="672300"/>
          </a:xfrm>
          <a:prstGeom prst="rect">
            <a:avLst/>
          </a:prstGeom>
        </p:spPr>
        <p:txBody>
          <a:bodyPr vert="horz" lIns="36000" tIns="45720" rIns="3600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34084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4625" indent="-174625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500" indent="-203200" algn="l" defTabSz="9144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300" indent="-12700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7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2573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jpeg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jpeg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jpeg"/><Relationship Id="rId4" Type="http://schemas.openxmlformats.org/officeDocument/2006/relationships/chart" Target="../charts/char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1.png"/><Relationship Id="rId4" Type="http://schemas.openxmlformats.org/officeDocument/2006/relationships/chart" Target="../charts/char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jpe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2"/>
          </p:nvPr>
        </p:nvSpPr>
        <p:spPr>
          <a:xfrm>
            <a:off x="296863" y="2283718"/>
            <a:ext cx="5355257" cy="43219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cs-CZ" sz="3200" dirty="0"/>
              <a:t>SPECIFIKA </a:t>
            </a:r>
          </a:p>
          <a:p>
            <a:pPr>
              <a:spcBef>
                <a:spcPts val="0"/>
              </a:spcBef>
            </a:pPr>
            <a:r>
              <a:rPr lang="cs-CZ" sz="3200" dirty="0"/>
              <a:t>RODINNÉHO PODNIKÁNÍ</a:t>
            </a:r>
            <a:endParaRPr lang="en-US" sz="32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4"/>
          </p:nvPr>
        </p:nvSpPr>
        <p:spPr>
          <a:xfrm>
            <a:off x="335403" y="3519810"/>
            <a:ext cx="1356277" cy="276225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Květen 2016</a:t>
            </a:r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203598"/>
            <a:ext cx="1181242" cy="1259991"/>
          </a:xfrm>
          <a:prstGeom prst="rect">
            <a:avLst/>
          </a:prstGeom>
        </p:spPr>
      </p:pic>
      <p:grpSp>
        <p:nvGrpSpPr>
          <p:cNvPr id="7" name="Skupina 6"/>
          <p:cNvGrpSpPr/>
          <p:nvPr/>
        </p:nvGrpSpPr>
        <p:grpSpPr>
          <a:xfrm>
            <a:off x="5436096" y="1347614"/>
            <a:ext cx="1584176" cy="620005"/>
            <a:chOff x="812697" y="1625263"/>
            <a:chExt cx="2126118" cy="900000"/>
          </a:xfrm>
          <a:solidFill>
            <a:srgbClr val="7F7F7F"/>
          </a:solidFill>
        </p:grpSpPr>
        <p:grpSp>
          <p:nvGrpSpPr>
            <p:cNvPr id="9" name="Group 950"/>
            <p:cNvGrpSpPr>
              <a:grpSpLocks noChangeAspect="1"/>
            </p:cNvGrpSpPr>
            <p:nvPr/>
          </p:nvGrpSpPr>
          <p:grpSpPr>
            <a:xfrm>
              <a:off x="1833882" y="1625263"/>
              <a:ext cx="471227" cy="884563"/>
              <a:chOff x="5384848" y="3933102"/>
              <a:chExt cx="516886" cy="970272"/>
            </a:xfrm>
            <a:grpFill/>
          </p:grpSpPr>
          <p:sp>
            <p:nvSpPr>
              <p:cNvPr id="31" name="Oval 421"/>
              <p:cNvSpPr>
                <a:spLocks noChangeArrowheads="1"/>
              </p:cNvSpPr>
              <p:nvPr/>
            </p:nvSpPr>
            <p:spPr bwMode="auto">
              <a:xfrm>
                <a:off x="5542750" y="3933102"/>
                <a:ext cx="196002" cy="19515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422"/>
              <p:cNvSpPr>
                <a:spLocks/>
              </p:cNvSpPr>
              <p:nvPr/>
            </p:nvSpPr>
            <p:spPr bwMode="auto">
              <a:xfrm>
                <a:off x="5384848" y="4149423"/>
                <a:ext cx="516886" cy="753951"/>
              </a:xfrm>
              <a:custGeom>
                <a:avLst/>
                <a:gdLst/>
                <a:ahLst/>
                <a:cxnLst>
                  <a:cxn ang="0">
                    <a:pos x="406" y="42"/>
                  </a:cxn>
                  <a:cxn ang="0">
                    <a:pos x="345" y="0"/>
                  </a:cxn>
                  <a:cxn ang="0">
                    <a:pos x="172" y="0"/>
                  </a:cxn>
                  <a:cxn ang="0">
                    <a:pos x="110" y="42"/>
                  </a:cxn>
                  <a:cxn ang="0">
                    <a:pos x="9" y="306"/>
                  </a:cxn>
                  <a:cxn ang="0">
                    <a:pos x="27" y="360"/>
                  </a:cxn>
                  <a:cxn ang="0">
                    <a:pos x="78" y="329"/>
                  </a:cxn>
                  <a:cxn ang="0">
                    <a:pos x="138" y="173"/>
                  </a:cxn>
                  <a:cxn ang="0">
                    <a:pos x="161" y="176"/>
                  </a:cxn>
                  <a:cxn ang="0">
                    <a:pos x="165" y="206"/>
                  </a:cxn>
                  <a:cxn ang="0">
                    <a:pos x="170" y="296"/>
                  </a:cxn>
                  <a:cxn ang="0">
                    <a:pos x="170" y="708"/>
                  </a:cxn>
                  <a:cxn ang="0">
                    <a:pos x="208" y="754"/>
                  </a:cxn>
                  <a:cxn ang="0">
                    <a:pos x="246" y="708"/>
                  </a:cxn>
                  <a:cxn ang="0">
                    <a:pos x="246" y="445"/>
                  </a:cxn>
                  <a:cxn ang="0">
                    <a:pos x="258" y="399"/>
                  </a:cxn>
                  <a:cxn ang="0">
                    <a:pos x="270" y="445"/>
                  </a:cxn>
                  <a:cxn ang="0">
                    <a:pos x="270" y="708"/>
                  </a:cxn>
                  <a:cxn ang="0">
                    <a:pos x="308" y="754"/>
                  </a:cxn>
                  <a:cxn ang="0">
                    <a:pos x="346" y="708"/>
                  </a:cxn>
                  <a:cxn ang="0">
                    <a:pos x="346" y="296"/>
                  </a:cxn>
                  <a:cxn ang="0">
                    <a:pos x="352" y="206"/>
                  </a:cxn>
                  <a:cxn ang="0">
                    <a:pos x="356" y="176"/>
                  </a:cxn>
                  <a:cxn ang="0">
                    <a:pos x="378" y="173"/>
                  </a:cxn>
                  <a:cxn ang="0">
                    <a:pos x="438" y="329"/>
                  </a:cxn>
                  <a:cxn ang="0">
                    <a:pos x="489" y="360"/>
                  </a:cxn>
                  <a:cxn ang="0">
                    <a:pos x="508" y="306"/>
                  </a:cxn>
                  <a:cxn ang="0">
                    <a:pos x="406" y="42"/>
                  </a:cxn>
                </a:cxnLst>
                <a:rect l="0" t="0" r="r" b="b"/>
                <a:pathLst>
                  <a:path w="517" h="754">
                    <a:moveTo>
                      <a:pt x="406" y="42"/>
                    </a:moveTo>
                    <a:cubicBezTo>
                      <a:pt x="398" y="19"/>
                      <a:pt x="370" y="0"/>
                      <a:pt x="345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47" y="0"/>
                      <a:pt x="119" y="19"/>
                      <a:pt x="110" y="42"/>
                    </a:cubicBezTo>
                    <a:cubicBezTo>
                      <a:pt x="9" y="306"/>
                      <a:pt x="9" y="306"/>
                      <a:pt x="9" y="306"/>
                    </a:cubicBezTo>
                    <a:cubicBezTo>
                      <a:pt x="0" y="329"/>
                      <a:pt x="8" y="353"/>
                      <a:pt x="27" y="360"/>
                    </a:cubicBezTo>
                    <a:cubicBezTo>
                      <a:pt x="46" y="366"/>
                      <a:pt x="69" y="352"/>
                      <a:pt x="78" y="329"/>
                    </a:cubicBezTo>
                    <a:cubicBezTo>
                      <a:pt x="138" y="173"/>
                      <a:pt x="138" y="173"/>
                      <a:pt x="138" y="173"/>
                    </a:cubicBezTo>
                    <a:cubicBezTo>
                      <a:pt x="147" y="150"/>
                      <a:pt x="157" y="151"/>
                      <a:pt x="161" y="176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68" y="230"/>
                      <a:pt x="170" y="271"/>
                      <a:pt x="170" y="296"/>
                    </a:cubicBezTo>
                    <a:cubicBezTo>
                      <a:pt x="170" y="708"/>
                      <a:pt x="170" y="708"/>
                      <a:pt x="170" y="708"/>
                    </a:cubicBezTo>
                    <a:cubicBezTo>
                      <a:pt x="170" y="733"/>
                      <a:pt x="188" y="754"/>
                      <a:pt x="208" y="754"/>
                    </a:cubicBezTo>
                    <a:cubicBezTo>
                      <a:pt x="229" y="754"/>
                      <a:pt x="246" y="733"/>
                      <a:pt x="246" y="708"/>
                    </a:cubicBezTo>
                    <a:cubicBezTo>
                      <a:pt x="246" y="445"/>
                      <a:pt x="246" y="445"/>
                      <a:pt x="246" y="445"/>
                    </a:cubicBezTo>
                    <a:cubicBezTo>
                      <a:pt x="246" y="420"/>
                      <a:pt x="252" y="399"/>
                      <a:pt x="258" y="399"/>
                    </a:cubicBezTo>
                    <a:cubicBezTo>
                      <a:pt x="265" y="399"/>
                      <a:pt x="270" y="420"/>
                      <a:pt x="270" y="445"/>
                    </a:cubicBezTo>
                    <a:cubicBezTo>
                      <a:pt x="270" y="708"/>
                      <a:pt x="270" y="708"/>
                      <a:pt x="270" y="708"/>
                    </a:cubicBezTo>
                    <a:cubicBezTo>
                      <a:pt x="270" y="733"/>
                      <a:pt x="287" y="754"/>
                      <a:pt x="308" y="754"/>
                    </a:cubicBezTo>
                    <a:cubicBezTo>
                      <a:pt x="329" y="754"/>
                      <a:pt x="346" y="733"/>
                      <a:pt x="346" y="708"/>
                    </a:cubicBezTo>
                    <a:cubicBezTo>
                      <a:pt x="346" y="296"/>
                      <a:pt x="346" y="296"/>
                      <a:pt x="346" y="296"/>
                    </a:cubicBezTo>
                    <a:cubicBezTo>
                      <a:pt x="346" y="271"/>
                      <a:pt x="349" y="230"/>
                      <a:pt x="352" y="206"/>
                    </a:cubicBezTo>
                    <a:cubicBezTo>
                      <a:pt x="356" y="176"/>
                      <a:pt x="356" y="176"/>
                      <a:pt x="356" y="176"/>
                    </a:cubicBezTo>
                    <a:cubicBezTo>
                      <a:pt x="359" y="151"/>
                      <a:pt x="369" y="150"/>
                      <a:pt x="378" y="173"/>
                    </a:cubicBezTo>
                    <a:cubicBezTo>
                      <a:pt x="438" y="329"/>
                      <a:pt x="438" y="329"/>
                      <a:pt x="438" y="329"/>
                    </a:cubicBezTo>
                    <a:cubicBezTo>
                      <a:pt x="447" y="352"/>
                      <a:pt x="470" y="366"/>
                      <a:pt x="489" y="360"/>
                    </a:cubicBezTo>
                    <a:cubicBezTo>
                      <a:pt x="508" y="353"/>
                      <a:pt x="517" y="329"/>
                      <a:pt x="508" y="306"/>
                    </a:cubicBezTo>
                    <a:lnTo>
                      <a:pt x="406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0" name="Group 951"/>
            <p:cNvGrpSpPr>
              <a:grpSpLocks noChangeAspect="1"/>
            </p:cNvGrpSpPr>
            <p:nvPr/>
          </p:nvGrpSpPr>
          <p:grpSpPr>
            <a:xfrm>
              <a:off x="2317072" y="1725606"/>
              <a:ext cx="403688" cy="792324"/>
              <a:chOff x="5914857" y="4043168"/>
              <a:chExt cx="442803" cy="869096"/>
            </a:xfrm>
            <a:grpFill/>
          </p:grpSpPr>
          <p:sp>
            <p:nvSpPr>
              <p:cNvPr id="29" name="Freeform 425"/>
              <p:cNvSpPr>
                <a:spLocks/>
              </p:cNvSpPr>
              <p:nvPr/>
            </p:nvSpPr>
            <p:spPr bwMode="auto">
              <a:xfrm>
                <a:off x="5914857" y="4236206"/>
                <a:ext cx="442803" cy="676058"/>
              </a:xfrm>
              <a:custGeom>
                <a:avLst/>
                <a:gdLst/>
                <a:ahLst/>
                <a:cxnLst>
                  <a:cxn ang="0">
                    <a:pos x="434" y="276"/>
                  </a:cxn>
                  <a:cxn ang="0">
                    <a:pos x="369" y="42"/>
                  </a:cxn>
                  <a:cxn ang="0">
                    <a:pos x="307" y="0"/>
                  </a:cxn>
                  <a:cxn ang="0">
                    <a:pos x="222" y="0"/>
                  </a:cxn>
                  <a:cxn ang="0">
                    <a:pos x="221" y="0"/>
                  </a:cxn>
                  <a:cxn ang="0">
                    <a:pos x="136" y="0"/>
                  </a:cxn>
                  <a:cxn ang="0">
                    <a:pos x="75" y="42"/>
                  </a:cxn>
                  <a:cxn ang="0">
                    <a:pos x="9" y="277"/>
                  </a:cxn>
                  <a:cxn ang="0">
                    <a:pos x="21" y="328"/>
                  </a:cxn>
                  <a:cxn ang="0">
                    <a:pos x="67" y="295"/>
                  </a:cxn>
                  <a:cxn ang="0">
                    <a:pos x="106" y="141"/>
                  </a:cxn>
                  <a:cxn ang="0">
                    <a:pos x="131" y="126"/>
                  </a:cxn>
                  <a:cxn ang="0">
                    <a:pos x="127" y="196"/>
                  </a:cxn>
                  <a:cxn ang="0">
                    <a:pos x="88" y="376"/>
                  </a:cxn>
                  <a:cxn ang="0">
                    <a:pos x="88" y="376"/>
                  </a:cxn>
                  <a:cxn ang="0">
                    <a:pos x="84" y="389"/>
                  </a:cxn>
                  <a:cxn ang="0">
                    <a:pos x="76" y="419"/>
                  </a:cxn>
                  <a:cxn ang="0">
                    <a:pos x="108" y="461"/>
                  </a:cxn>
                  <a:cxn ang="0">
                    <a:pos x="144" y="461"/>
                  </a:cxn>
                  <a:cxn ang="0">
                    <a:pos x="144" y="619"/>
                  </a:cxn>
                  <a:cxn ang="0">
                    <a:pos x="178" y="676"/>
                  </a:cxn>
                  <a:cxn ang="0">
                    <a:pos x="213" y="619"/>
                  </a:cxn>
                  <a:cxn ang="0">
                    <a:pos x="213" y="461"/>
                  </a:cxn>
                  <a:cxn ang="0">
                    <a:pos x="221" y="461"/>
                  </a:cxn>
                  <a:cxn ang="0">
                    <a:pos x="222" y="461"/>
                  </a:cxn>
                  <a:cxn ang="0">
                    <a:pos x="231" y="461"/>
                  </a:cxn>
                  <a:cxn ang="0">
                    <a:pos x="231" y="619"/>
                  </a:cxn>
                  <a:cxn ang="0">
                    <a:pos x="265" y="676"/>
                  </a:cxn>
                  <a:cxn ang="0">
                    <a:pos x="299" y="619"/>
                  </a:cxn>
                  <a:cxn ang="0">
                    <a:pos x="299" y="461"/>
                  </a:cxn>
                  <a:cxn ang="0">
                    <a:pos x="336" y="461"/>
                  </a:cxn>
                  <a:cxn ang="0">
                    <a:pos x="367" y="419"/>
                  </a:cxn>
                  <a:cxn ang="0">
                    <a:pos x="360" y="389"/>
                  </a:cxn>
                  <a:cxn ang="0">
                    <a:pos x="355" y="376"/>
                  </a:cxn>
                  <a:cxn ang="0">
                    <a:pos x="355" y="376"/>
                  </a:cxn>
                  <a:cxn ang="0">
                    <a:pos x="316" y="196"/>
                  </a:cxn>
                  <a:cxn ang="0">
                    <a:pos x="312" y="126"/>
                  </a:cxn>
                  <a:cxn ang="0">
                    <a:pos x="337" y="141"/>
                  </a:cxn>
                  <a:cxn ang="0">
                    <a:pos x="376" y="294"/>
                  </a:cxn>
                  <a:cxn ang="0">
                    <a:pos x="423" y="327"/>
                  </a:cxn>
                  <a:cxn ang="0">
                    <a:pos x="434" y="276"/>
                  </a:cxn>
                </a:cxnLst>
                <a:rect l="0" t="0" r="r" b="b"/>
                <a:pathLst>
                  <a:path w="443" h="676">
                    <a:moveTo>
                      <a:pt x="434" y="276"/>
                    </a:moveTo>
                    <a:cubicBezTo>
                      <a:pt x="369" y="42"/>
                      <a:pt x="369" y="42"/>
                      <a:pt x="369" y="42"/>
                    </a:cubicBezTo>
                    <a:cubicBezTo>
                      <a:pt x="360" y="19"/>
                      <a:pt x="332" y="0"/>
                      <a:pt x="307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11" y="0"/>
                      <a:pt x="84" y="19"/>
                      <a:pt x="75" y="42"/>
                    </a:cubicBezTo>
                    <a:cubicBezTo>
                      <a:pt x="9" y="277"/>
                      <a:pt x="9" y="277"/>
                      <a:pt x="9" y="277"/>
                    </a:cubicBezTo>
                    <a:cubicBezTo>
                      <a:pt x="0" y="300"/>
                      <a:pt x="5" y="323"/>
                      <a:pt x="21" y="328"/>
                    </a:cubicBezTo>
                    <a:cubicBezTo>
                      <a:pt x="36" y="332"/>
                      <a:pt x="57" y="317"/>
                      <a:pt x="67" y="295"/>
                    </a:cubicBezTo>
                    <a:cubicBezTo>
                      <a:pt x="106" y="141"/>
                      <a:pt x="106" y="141"/>
                      <a:pt x="106" y="141"/>
                    </a:cubicBezTo>
                    <a:cubicBezTo>
                      <a:pt x="117" y="119"/>
                      <a:pt x="131" y="126"/>
                      <a:pt x="131" y="126"/>
                    </a:cubicBezTo>
                    <a:cubicBezTo>
                      <a:pt x="131" y="126"/>
                      <a:pt x="133" y="172"/>
                      <a:pt x="127" y="196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6" y="380"/>
                      <a:pt x="85" y="385"/>
                      <a:pt x="84" y="389"/>
                    </a:cubicBezTo>
                    <a:cubicBezTo>
                      <a:pt x="76" y="419"/>
                      <a:pt x="76" y="419"/>
                      <a:pt x="76" y="419"/>
                    </a:cubicBezTo>
                    <a:cubicBezTo>
                      <a:pt x="71" y="444"/>
                      <a:pt x="83" y="461"/>
                      <a:pt x="108" y="461"/>
                    </a:cubicBezTo>
                    <a:cubicBezTo>
                      <a:pt x="144" y="461"/>
                      <a:pt x="144" y="461"/>
                      <a:pt x="144" y="461"/>
                    </a:cubicBezTo>
                    <a:cubicBezTo>
                      <a:pt x="144" y="619"/>
                      <a:pt x="144" y="619"/>
                      <a:pt x="144" y="619"/>
                    </a:cubicBezTo>
                    <a:cubicBezTo>
                      <a:pt x="144" y="650"/>
                      <a:pt x="160" y="676"/>
                      <a:pt x="178" y="676"/>
                    </a:cubicBezTo>
                    <a:cubicBezTo>
                      <a:pt x="197" y="676"/>
                      <a:pt x="213" y="650"/>
                      <a:pt x="213" y="619"/>
                    </a:cubicBezTo>
                    <a:cubicBezTo>
                      <a:pt x="213" y="461"/>
                      <a:pt x="213" y="461"/>
                      <a:pt x="213" y="461"/>
                    </a:cubicBezTo>
                    <a:cubicBezTo>
                      <a:pt x="221" y="461"/>
                      <a:pt x="221" y="461"/>
                      <a:pt x="221" y="461"/>
                    </a:cubicBezTo>
                    <a:cubicBezTo>
                      <a:pt x="222" y="461"/>
                      <a:pt x="222" y="461"/>
                      <a:pt x="222" y="461"/>
                    </a:cubicBezTo>
                    <a:cubicBezTo>
                      <a:pt x="231" y="461"/>
                      <a:pt x="231" y="461"/>
                      <a:pt x="231" y="461"/>
                    </a:cubicBezTo>
                    <a:cubicBezTo>
                      <a:pt x="231" y="619"/>
                      <a:pt x="231" y="619"/>
                      <a:pt x="231" y="619"/>
                    </a:cubicBezTo>
                    <a:cubicBezTo>
                      <a:pt x="231" y="650"/>
                      <a:pt x="246" y="676"/>
                      <a:pt x="265" y="676"/>
                    </a:cubicBezTo>
                    <a:cubicBezTo>
                      <a:pt x="284" y="676"/>
                      <a:pt x="299" y="650"/>
                      <a:pt x="299" y="619"/>
                    </a:cubicBezTo>
                    <a:cubicBezTo>
                      <a:pt x="299" y="461"/>
                      <a:pt x="299" y="461"/>
                      <a:pt x="299" y="461"/>
                    </a:cubicBezTo>
                    <a:cubicBezTo>
                      <a:pt x="336" y="461"/>
                      <a:pt x="336" y="461"/>
                      <a:pt x="336" y="461"/>
                    </a:cubicBezTo>
                    <a:cubicBezTo>
                      <a:pt x="361" y="461"/>
                      <a:pt x="373" y="444"/>
                      <a:pt x="367" y="419"/>
                    </a:cubicBezTo>
                    <a:cubicBezTo>
                      <a:pt x="360" y="389"/>
                      <a:pt x="360" y="389"/>
                      <a:pt x="360" y="389"/>
                    </a:cubicBezTo>
                    <a:cubicBezTo>
                      <a:pt x="359" y="385"/>
                      <a:pt x="357" y="380"/>
                      <a:pt x="355" y="376"/>
                    </a:cubicBezTo>
                    <a:cubicBezTo>
                      <a:pt x="355" y="376"/>
                      <a:pt x="355" y="376"/>
                      <a:pt x="355" y="376"/>
                    </a:cubicBezTo>
                    <a:cubicBezTo>
                      <a:pt x="316" y="196"/>
                      <a:pt x="316" y="196"/>
                      <a:pt x="316" y="196"/>
                    </a:cubicBezTo>
                    <a:cubicBezTo>
                      <a:pt x="310" y="172"/>
                      <a:pt x="312" y="126"/>
                      <a:pt x="312" y="126"/>
                    </a:cubicBezTo>
                    <a:cubicBezTo>
                      <a:pt x="312" y="126"/>
                      <a:pt x="327" y="119"/>
                      <a:pt x="337" y="141"/>
                    </a:cubicBezTo>
                    <a:cubicBezTo>
                      <a:pt x="376" y="294"/>
                      <a:pt x="376" y="294"/>
                      <a:pt x="376" y="294"/>
                    </a:cubicBezTo>
                    <a:cubicBezTo>
                      <a:pt x="386" y="317"/>
                      <a:pt x="407" y="332"/>
                      <a:pt x="423" y="327"/>
                    </a:cubicBezTo>
                    <a:cubicBezTo>
                      <a:pt x="438" y="323"/>
                      <a:pt x="443" y="300"/>
                      <a:pt x="434" y="27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426"/>
              <p:cNvSpPr>
                <a:spLocks/>
              </p:cNvSpPr>
              <p:nvPr/>
            </p:nvSpPr>
            <p:spPr bwMode="auto">
              <a:xfrm>
                <a:off x="6045667" y="4043168"/>
                <a:ext cx="181185" cy="176952"/>
              </a:xfrm>
              <a:custGeom>
                <a:avLst/>
                <a:gdLst/>
                <a:ahLst/>
                <a:cxnLst>
                  <a:cxn ang="0">
                    <a:pos x="88" y="177"/>
                  </a:cxn>
                  <a:cxn ang="0">
                    <a:pos x="91" y="177"/>
                  </a:cxn>
                  <a:cxn ang="0">
                    <a:pos x="93" y="177"/>
                  </a:cxn>
                  <a:cxn ang="0">
                    <a:pos x="181" y="88"/>
                  </a:cxn>
                  <a:cxn ang="0">
                    <a:pos x="93" y="0"/>
                  </a:cxn>
                  <a:cxn ang="0">
                    <a:pos x="91" y="0"/>
                  </a:cxn>
                  <a:cxn ang="0">
                    <a:pos x="88" y="0"/>
                  </a:cxn>
                  <a:cxn ang="0">
                    <a:pos x="0" y="88"/>
                  </a:cxn>
                  <a:cxn ang="0">
                    <a:pos x="88" y="177"/>
                  </a:cxn>
                </a:cxnLst>
                <a:rect l="0" t="0" r="r" b="b"/>
                <a:pathLst>
                  <a:path w="181" h="177">
                    <a:moveTo>
                      <a:pt x="88" y="177"/>
                    </a:moveTo>
                    <a:cubicBezTo>
                      <a:pt x="89" y="177"/>
                      <a:pt x="90" y="177"/>
                      <a:pt x="91" y="177"/>
                    </a:cubicBezTo>
                    <a:cubicBezTo>
                      <a:pt x="91" y="177"/>
                      <a:pt x="92" y="177"/>
                      <a:pt x="93" y="177"/>
                    </a:cubicBezTo>
                    <a:cubicBezTo>
                      <a:pt x="142" y="177"/>
                      <a:pt x="181" y="137"/>
                      <a:pt x="181" y="88"/>
                    </a:cubicBezTo>
                    <a:cubicBezTo>
                      <a:pt x="181" y="39"/>
                      <a:pt x="142" y="0"/>
                      <a:pt x="93" y="0"/>
                    </a:cubicBezTo>
                    <a:cubicBezTo>
                      <a:pt x="92" y="0"/>
                      <a:pt x="91" y="0"/>
                      <a:pt x="91" y="0"/>
                    </a:cubicBezTo>
                    <a:cubicBezTo>
                      <a:pt x="90" y="0"/>
                      <a:pt x="89" y="0"/>
                      <a:pt x="88" y="0"/>
                    </a:cubicBezTo>
                    <a:cubicBezTo>
                      <a:pt x="40" y="0"/>
                      <a:pt x="0" y="39"/>
                      <a:pt x="0" y="88"/>
                    </a:cubicBezTo>
                    <a:cubicBezTo>
                      <a:pt x="0" y="137"/>
                      <a:pt x="40" y="177"/>
                      <a:pt x="88" y="1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1" name="Group 947"/>
            <p:cNvGrpSpPr>
              <a:grpSpLocks noChangeAspect="1"/>
            </p:cNvGrpSpPr>
            <p:nvPr/>
          </p:nvGrpSpPr>
          <p:grpSpPr>
            <a:xfrm>
              <a:off x="812697" y="2087613"/>
              <a:ext cx="240824" cy="430318"/>
              <a:chOff x="4264716" y="4440251"/>
              <a:chExt cx="264158" cy="472013"/>
            </a:xfrm>
            <a:grpFill/>
          </p:grpSpPr>
          <p:sp>
            <p:nvSpPr>
              <p:cNvPr id="27" name="Freeform 429"/>
              <p:cNvSpPr>
                <a:spLocks/>
              </p:cNvSpPr>
              <p:nvPr/>
            </p:nvSpPr>
            <p:spPr bwMode="auto">
              <a:xfrm>
                <a:off x="4264716" y="4554127"/>
                <a:ext cx="264158" cy="358137"/>
              </a:xfrm>
              <a:custGeom>
                <a:avLst/>
                <a:gdLst/>
                <a:ahLst/>
                <a:cxnLst>
                  <a:cxn ang="0">
                    <a:pos x="259" y="146"/>
                  </a:cxn>
                  <a:cxn ang="0">
                    <a:pos x="213" y="27"/>
                  </a:cxn>
                  <a:cxn ang="0">
                    <a:pos x="174" y="0"/>
                  </a:cxn>
                  <a:cxn ang="0">
                    <a:pos x="134" y="0"/>
                  </a:cxn>
                  <a:cxn ang="0">
                    <a:pos x="131" y="0"/>
                  </a:cxn>
                  <a:cxn ang="0">
                    <a:pos x="91" y="0"/>
                  </a:cxn>
                  <a:cxn ang="0">
                    <a:pos x="51" y="27"/>
                  </a:cxn>
                  <a:cxn ang="0">
                    <a:pos x="6" y="146"/>
                  </a:cxn>
                  <a:cxn ang="0">
                    <a:pos x="15" y="176"/>
                  </a:cxn>
                  <a:cxn ang="0">
                    <a:pos x="41" y="161"/>
                  </a:cxn>
                  <a:cxn ang="0">
                    <a:pos x="67" y="94"/>
                  </a:cxn>
                  <a:cxn ang="0">
                    <a:pos x="82" y="96"/>
                  </a:cxn>
                  <a:cxn ang="0">
                    <a:pos x="74" y="329"/>
                  </a:cxn>
                  <a:cxn ang="0">
                    <a:pos x="98" y="358"/>
                  </a:cxn>
                  <a:cxn ang="0">
                    <a:pos x="122" y="329"/>
                  </a:cxn>
                  <a:cxn ang="0">
                    <a:pos x="123" y="245"/>
                  </a:cxn>
                  <a:cxn ang="0">
                    <a:pos x="132" y="216"/>
                  </a:cxn>
                  <a:cxn ang="0">
                    <a:pos x="142" y="245"/>
                  </a:cxn>
                  <a:cxn ang="0">
                    <a:pos x="142" y="329"/>
                  </a:cxn>
                  <a:cxn ang="0">
                    <a:pos x="166" y="358"/>
                  </a:cxn>
                  <a:cxn ang="0">
                    <a:pos x="191" y="329"/>
                  </a:cxn>
                  <a:cxn ang="0">
                    <a:pos x="183" y="96"/>
                  </a:cxn>
                  <a:cxn ang="0">
                    <a:pos x="197" y="94"/>
                  </a:cxn>
                  <a:cxn ang="0">
                    <a:pos x="224" y="161"/>
                  </a:cxn>
                  <a:cxn ang="0">
                    <a:pos x="250" y="176"/>
                  </a:cxn>
                  <a:cxn ang="0">
                    <a:pos x="259" y="146"/>
                  </a:cxn>
                </a:cxnLst>
                <a:rect l="0" t="0" r="r" b="b"/>
                <a:pathLst>
                  <a:path w="264" h="358">
                    <a:moveTo>
                      <a:pt x="259" y="146"/>
                    </a:moveTo>
                    <a:cubicBezTo>
                      <a:pt x="213" y="27"/>
                      <a:pt x="213" y="27"/>
                      <a:pt x="213" y="27"/>
                    </a:cubicBezTo>
                    <a:cubicBezTo>
                      <a:pt x="207" y="12"/>
                      <a:pt x="190" y="0"/>
                      <a:pt x="17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75" y="0"/>
                      <a:pt x="57" y="12"/>
                      <a:pt x="51" y="27"/>
                    </a:cubicBezTo>
                    <a:cubicBezTo>
                      <a:pt x="6" y="146"/>
                      <a:pt x="6" y="146"/>
                      <a:pt x="6" y="146"/>
                    </a:cubicBezTo>
                    <a:cubicBezTo>
                      <a:pt x="0" y="161"/>
                      <a:pt x="2" y="172"/>
                      <a:pt x="15" y="176"/>
                    </a:cubicBezTo>
                    <a:cubicBezTo>
                      <a:pt x="27" y="180"/>
                      <a:pt x="35" y="176"/>
                      <a:pt x="41" y="161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73" y="79"/>
                      <a:pt x="80" y="80"/>
                      <a:pt x="82" y="96"/>
                    </a:cubicBezTo>
                    <a:cubicBezTo>
                      <a:pt x="74" y="329"/>
                      <a:pt x="74" y="329"/>
                      <a:pt x="74" y="329"/>
                    </a:cubicBezTo>
                    <a:cubicBezTo>
                      <a:pt x="74" y="345"/>
                      <a:pt x="85" y="358"/>
                      <a:pt x="98" y="358"/>
                    </a:cubicBezTo>
                    <a:cubicBezTo>
                      <a:pt x="112" y="358"/>
                      <a:pt x="122" y="345"/>
                      <a:pt x="122" y="329"/>
                    </a:cubicBezTo>
                    <a:cubicBezTo>
                      <a:pt x="123" y="245"/>
                      <a:pt x="123" y="245"/>
                      <a:pt x="123" y="245"/>
                    </a:cubicBezTo>
                    <a:cubicBezTo>
                      <a:pt x="123" y="231"/>
                      <a:pt x="123" y="219"/>
                      <a:pt x="132" y="216"/>
                    </a:cubicBezTo>
                    <a:cubicBezTo>
                      <a:pt x="141" y="219"/>
                      <a:pt x="142" y="231"/>
                      <a:pt x="142" y="245"/>
                    </a:cubicBezTo>
                    <a:cubicBezTo>
                      <a:pt x="142" y="329"/>
                      <a:pt x="142" y="329"/>
                      <a:pt x="142" y="329"/>
                    </a:cubicBezTo>
                    <a:cubicBezTo>
                      <a:pt x="142" y="345"/>
                      <a:pt x="153" y="358"/>
                      <a:pt x="166" y="358"/>
                    </a:cubicBezTo>
                    <a:cubicBezTo>
                      <a:pt x="180" y="358"/>
                      <a:pt x="191" y="345"/>
                      <a:pt x="191" y="329"/>
                    </a:cubicBezTo>
                    <a:cubicBezTo>
                      <a:pt x="183" y="96"/>
                      <a:pt x="183" y="96"/>
                      <a:pt x="183" y="96"/>
                    </a:cubicBezTo>
                    <a:cubicBezTo>
                      <a:pt x="185" y="80"/>
                      <a:pt x="191" y="79"/>
                      <a:pt x="197" y="94"/>
                    </a:cubicBezTo>
                    <a:cubicBezTo>
                      <a:pt x="224" y="161"/>
                      <a:pt x="224" y="161"/>
                      <a:pt x="224" y="161"/>
                    </a:cubicBezTo>
                    <a:cubicBezTo>
                      <a:pt x="230" y="176"/>
                      <a:pt x="238" y="180"/>
                      <a:pt x="250" y="176"/>
                    </a:cubicBezTo>
                    <a:cubicBezTo>
                      <a:pt x="262" y="172"/>
                      <a:pt x="264" y="161"/>
                      <a:pt x="259" y="1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430"/>
              <p:cNvSpPr>
                <a:spLocks/>
              </p:cNvSpPr>
              <p:nvPr/>
            </p:nvSpPr>
            <p:spPr bwMode="auto">
              <a:xfrm>
                <a:off x="4339646" y="4440251"/>
                <a:ext cx="111336" cy="109219"/>
              </a:xfrm>
              <a:custGeom>
                <a:avLst/>
                <a:gdLst/>
                <a:ahLst/>
                <a:cxnLst>
                  <a:cxn ang="0">
                    <a:pos x="54" y="109"/>
                  </a:cxn>
                  <a:cxn ang="0">
                    <a:pos x="56" y="109"/>
                  </a:cxn>
                  <a:cxn ang="0">
                    <a:pos x="57" y="109"/>
                  </a:cxn>
                  <a:cxn ang="0">
                    <a:pos x="111" y="54"/>
                  </a:cxn>
                  <a:cxn ang="0">
                    <a:pos x="57" y="0"/>
                  </a:cxn>
                  <a:cxn ang="0">
                    <a:pos x="56" y="0"/>
                  </a:cxn>
                  <a:cxn ang="0">
                    <a:pos x="54" y="0"/>
                  </a:cxn>
                  <a:cxn ang="0">
                    <a:pos x="0" y="54"/>
                  </a:cxn>
                  <a:cxn ang="0">
                    <a:pos x="54" y="109"/>
                  </a:cxn>
                </a:cxnLst>
                <a:rect l="0" t="0" r="r" b="b"/>
                <a:pathLst>
                  <a:path w="111" h="109">
                    <a:moveTo>
                      <a:pt x="54" y="109"/>
                    </a:moveTo>
                    <a:cubicBezTo>
                      <a:pt x="55" y="109"/>
                      <a:pt x="55" y="109"/>
                      <a:pt x="56" y="109"/>
                    </a:cubicBezTo>
                    <a:cubicBezTo>
                      <a:pt x="56" y="109"/>
                      <a:pt x="57" y="109"/>
                      <a:pt x="57" y="109"/>
                    </a:cubicBezTo>
                    <a:cubicBezTo>
                      <a:pt x="87" y="109"/>
                      <a:pt x="111" y="84"/>
                      <a:pt x="111" y="54"/>
                    </a:cubicBezTo>
                    <a:cubicBezTo>
                      <a:pt x="111" y="24"/>
                      <a:pt x="87" y="0"/>
                      <a:pt x="57" y="0"/>
                    </a:cubicBezTo>
                    <a:cubicBezTo>
                      <a:pt x="57" y="0"/>
                      <a:pt x="56" y="0"/>
                      <a:pt x="56" y="0"/>
                    </a:cubicBezTo>
                    <a:cubicBezTo>
                      <a:pt x="55" y="0"/>
                      <a:pt x="55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84"/>
                      <a:pt x="24" y="109"/>
                      <a:pt x="54" y="10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2" name="Group 952"/>
            <p:cNvGrpSpPr>
              <a:grpSpLocks noChangeAspect="1"/>
            </p:cNvGrpSpPr>
            <p:nvPr/>
          </p:nvGrpSpPr>
          <p:grpSpPr>
            <a:xfrm>
              <a:off x="2676379" y="2098420"/>
              <a:ext cx="262436" cy="426843"/>
              <a:chOff x="6308978" y="4452105"/>
              <a:chExt cx="287865" cy="468202"/>
            </a:xfrm>
            <a:grpFill/>
          </p:grpSpPr>
          <p:sp>
            <p:nvSpPr>
              <p:cNvPr id="22" name="Freeform 431"/>
              <p:cNvSpPr>
                <a:spLocks/>
              </p:cNvSpPr>
              <p:nvPr/>
            </p:nvSpPr>
            <p:spPr bwMode="auto">
              <a:xfrm>
                <a:off x="6308978" y="4603233"/>
                <a:ext cx="287865" cy="317074"/>
              </a:xfrm>
              <a:custGeom>
                <a:avLst/>
                <a:gdLst/>
                <a:ahLst/>
                <a:cxnLst>
                  <a:cxn ang="0">
                    <a:pos x="279" y="115"/>
                  </a:cxn>
                  <a:cxn ang="0">
                    <a:pos x="224" y="31"/>
                  </a:cxn>
                  <a:cxn ang="0">
                    <a:pos x="179" y="0"/>
                  </a:cxn>
                  <a:cxn ang="0">
                    <a:pos x="109" y="0"/>
                  </a:cxn>
                  <a:cxn ang="0">
                    <a:pos x="64" y="31"/>
                  </a:cxn>
                  <a:cxn ang="0">
                    <a:pos x="9" y="115"/>
                  </a:cxn>
                  <a:cxn ang="0">
                    <a:pos x="17" y="146"/>
                  </a:cxn>
                  <a:cxn ang="0">
                    <a:pos x="51" y="122"/>
                  </a:cxn>
                  <a:cxn ang="0">
                    <a:pos x="88" y="76"/>
                  </a:cxn>
                  <a:cxn ang="0">
                    <a:pos x="53" y="175"/>
                  </a:cxn>
                  <a:cxn ang="0">
                    <a:pos x="76" y="205"/>
                  </a:cxn>
                  <a:cxn ang="0">
                    <a:pos x="88" y="205"/>
                  </a:cxn>
                  <a:cxn ang="0">
                    <a:pos x="88" y="275"/>
                  </a:cxn>
                  <a:cxn ang="0">
                    <a:pos x="113" y="317"/>
                  </a:cxn>
                  <a:cxn ang="0">
                    <a:pos x="138" y="275"/>
                  </a:cxn>
                  <a:cxn ang="0">
                    <a:pos x="138" y="205"/>
                  </a:cxn>
                  <a:cxn ang="0">
                    <a:pos x="150" y="205"/>
                  </a:cxn>
                  <a:cxn ang="0">
                    <a:pos x="150" y="275"/>
                  </a:cxn>
                  <a:cxn ang="0">
                    <a:pos x="174" y="317"/>
                  </a:cxn>
                  <a:cxn ang="0">
                    <a:pos x="199" y="275"/>
                  </a:cxn>
                  <a:cxn ang="0">
                    <a:pos x="199" y="205"/>
                  </a:cxn>
                  <a:cxn ang="0">
                    <a:pos x="212" y="205"/>
                  </a:cxn>
                  <a:cxn ang="0">
                    <a:pos x="234" y="175"/>
                  </a:cxn>
                  <a:cxn ang="0">
                    <a:pos x="200" y="76"/>
                  </a:cxn>
                  <a:cxn ang="0">
                    <a:pos x="239" y="121"/>
                  </a:cxn>
                  <a:cxn ang="0">
                    <a:pos x="273" y="145"/>
                  </a:cxn>
                  <a:cxn ang="0">
                    <a:pos x="279" y="115"/>
                  </a:cxn>
                </a:cxnLst>
                <a:rect l="0" t="0" r="r" b="b"/>
                <a:pathLst>
                  <a:path w="288" h="317">
                    <a:moveTo>
                      <a:pt x="279" y="115"/>
                    </a:moveTo>
                    <a:cubicBezTo>
                      <a:pt x="224" y="31"/>
                      <a:pt x="224" y="31"/>
                      <a:pt x="224" y="31"/>
                    </a:cubicBezTo>
                    <a:cubicBezTo>
                      <a:pt x="217" y="14"/>
                      <a:pt x="197" y="0"/>
                      <a:pt x="17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91" y="0"/>
                      <a:pt x="71" y="14"/>
                      <a:pt x="64" y="31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0" y="132"/>
                      <a:pt x="6" y="142"/>
                      <a:pt x="17" y="146"/>
                    </a:cubicBezTo>
                    <a:cubicBezTo>
                      <a:pt x="28" y="149"/>
                      <a:pt x="41" y="138"/>
                      <a:pt x="51" y="122"/>
                    </a:cubicBezTo>
                    <a:cubicBezTo>
                      <a:pt x="51" y="122"/>
                      <a:pt x="82" y="73"/>
                      <a:pt x="88" y="76"/>
                    </a:cubicBezTo>
                    <a:cubicBezTo>
                      <a:pt x="100" y="83"/>
                      <a:pt x="63" y="146"/>
                      <a:pt x="53" y="175"/>
                    </a:cubicBezTo>
                    <a:cubicBezTo>
                      <a:pt x="48" y="192"/>
                      <a:pt x="58" y="205"/>
                      <a:pt x="76" y="205"/>
                    </a:cubicBezTo>
                    <a:cubicBezTo>
                      <a:pt x="88" y="205"/>
                      <a:pt x="88" y="205"/>
                      <a:pt x="88" y="205"/>
                    </a:cubicBezTo>
                    <a:cubicBezTo>
                      <a:pt x="88" y="275"/>
                      <a:pt x="88" y="275"/>
                      <a:pt x="88" y="275"/>
                    </a:cubicBezTo>
                    <a:cubicBezTo>
                      <a:pt x="88" y="298"/>
                      <a:pt x="100" y="317"/>
                      <a:pt x="113" y="317"/>
                    </a:cubicBezTo>
                    <a:cubicBezTo>
                      <a:pt x="127" y="317"/>
                      <a:pt x="138" y="298"/>
                      <a:pt x="138" y="275"/>
                    </a:cubicBezTo>
                    <a:cubicBezTo>
                      <a:pt x="138" y="205"/>
                      <a:pt x="138" y="205"/>
                      <a:pt x="138" y="205"/>
                    </a:cubicBezTo>
                    <a:cubicBezTo>
                      <a:pt x="150" y="205"/>
                      <a:pt x="150" y="205"/>
                      <a:pt x="150" y="205"/>
                    </a:cubicBezTo>
                    <a:cubicBezTo>
                      <a:pt x="150" y="275"/>
                      <a:pt x="150" y="275"/>
                      <a:pt x="150" y="275"/>
                    </a:cubicBezTo>
                    <a:cubicBezTo>
                      <a:pt x="150" y="298"/>
                      <a:pt x="161" y="317"/>
                      <a:pt x="174" y="317"/>
                    </a:cubicBezTo>
                    <a:cubicBezTo>
                      <a:pt x="188" y="317"/>
                      <a:pt x="199" y="298"/>
                      <a:pt x="199" y="275"/>
                    </a:cubicBezTo>
                    <a:cubicBezTo>
                      <a:pt x="199" y="205"/>
                      <a:pt x="199" y="205"/>
                      <a:pt x="199" y="205"/>
                    </a:cubicBezTo>
                    <a:cubicBezTo>
                      <a:pt x="212" y="205"/>
                      <a:pt x="212" y="205"/>
                      <a:pt x="212" y="205"/>
                    </a:cubicBezTo>
                    <a:cubicBezTo>
                      <a:pt x="230" y="205"/>
                      <a:pt x="240" y="192"/>
                      <a:pt x="234" y="175"/>
                    </a:cubicBezTo>
                    <a:cubicBezTo>
                      <a:pt x="225" y="146"/>
                      <a:pt x="188" y="83"/>
                      <a:pt x="200" y="76"/>
                    </a:cubicBezTo>
                    <a:cubicBezTo>
                      <a:pt x="206" y="73"/>
                      <a:pt x="239" y="121"/>
                      <a:pt x="239" y="121"/>
                    </a:cubicBezTo>
                    <a:cubicBezTo>
                      <a:pt x="249" y="137"/>
                      <a:pt x="261" y="149"/>
                      <a:pt x="273" y="145"/>
                    </a:cubicBezTo>
                    <a:cubicBezTo>
                      <a:pt x="284" y="142"/>
                      <a:pt x="288" y="132"/>
                      <a:pt x="279" y="1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432"/>
              <p:cNvSpPr>
                <a:spLocks/>
              </p:cNvSpPr>
              <p:nvPr/>
            </p:nvSpPr>
            <p:spPr bwMode="auto">
              <a:xfrm>
                <a:off x="6397877" y="4490204"/>
                <a:ext cx="110913" cy="109219"/>
              </a:xfrm>
              <a:custGeom>
                <a:avLst/>
                <a:gdLst/>
                <a:ahLst/>
                <a:cxnLst>
                  <a:cxn ang="0">
                    <a:pos x="54" y="109"/>
                  </a:cxn>
                  <a:cxn ang="0">
                    <a:pos x="55" y="109"/>
                  </a:cxn>
                  <a:cxn ang="0">
                    <a:pos x="57" y="109"/>
                  </a:cxn>
                  <a:cxn ang="0">
                    <a:pos x="111" y="55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4" y="0"/>
                  </a:cxn>
                  <a:cxn ang="0">
                    <a:pos x="0" y="55"/>
                  </a:cxn>
                  <a:cxn ang="0">
                    <a:pos x="54" y="109"/>
                  </a:cxn>
                </a:cxnLst>
                <a:rect l="0" t="0" r="r" b="b"/>
                <a:pathLst>
                  <a:path w="111" h="109">
                    <a:moveTo>
                      <a:pt x="54" y="109"/>
                    </a:moveTo>
                    <a:cubicBezTo>
                      <a:pt x="54" y="109"/>
                      <a:pt x="55" y="109"/>
                      <a:pt x="55" y="109"/>
                    </a:cubicBezTo>
                    <a:cubicBezTo>
                      <a:pt x="56" y="109"/>
                      <a:pt x="56" y="109"/>
                      <a:pt x="57" y="109"/>
                    </a:cubicBezTo>
                    <a:cubicBezTo>
                      <a:pt x="87" y="109"/>
                      <a:pt x="111" y="85"/>
                      <a:pt x="111" y="55"/>
                    </a:cubicBezTo>
                    <a:cubicBezTo>
                      <a:pt x="111" y="25"/>
                      <a:pt x="87" y="0"/>
                      <a:pt x="57" y="0"/>
                    </a:cubicBezTo>
                    <a:cubicBezTo>
                      <a:pt x="56" y="0"/>
                      <a:pt x="56" y="0"/>
                      <a:pt x="55" y="0"/>
                    </a:cubicBezTo>
                    <a:cubicBezTo>
                      <a:pt x="55" y="0"/>
                      <a:pt x="54" y="0"/>
                      <a:pt x="54" y="0"/>
                    </a:cubicBezTo>
                    <a:cubicBezTo>
                      <a:pt x="24" y="0"/>
                      <a:pt x="0" y="25"/>
                      <a:pt x="0" y="55"/>
                    </a:cubicBezTo>
                    <a:cubicBezTo>
                      <a:pt x="0" y="85"/>
                      <a:pt x="24" y="109"/>
                      <a:pt x="54" y="10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433"/>
              <p:cNvSpPr>
                <a:spLocks/>
              </p:cNvSpPr>
              <p:nvPr/>
            </p:nvSpPr>
            <p:spPr bwMode="auto">
              <a:xfrm>
                <a:off x="6412694" y="4452105"/>
                <a:ext cx="37253" cy="4318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" y="2"/>
                  </a:cxn>
                  <a:cxn ang="0">
                    <a:pos x="33" y="18"/>
                  </a:cxn>
                  <a:cxn ang="0">
                    <a:pos x="33" y="26"/>
                  </a:cxn>
                  <a:cxn ang="0">
                    <a:pos x="6" y="41"/>
                  </a:cxn>
                  <a:cxn ang="0">
                    <a:pos x="0" y="37"/>
                  </a:cxn>
                  <a:cxn ang="0">
                    <a:pos x="0" y="6"/>
                  </a:cxn>
                </a:cxnLst>
                <a:rect l="0" t="0" r="r" b="b"/>
                <a:pathLst>
                  <a:path w="37" h="43">
                    <a:moveTo>
                      <a:pt x="0" y="6"/>
                    </a:moveTo>
                    <a:cubicBezTo>
                      <a:pt x="0" y="2"/>
                      <a:pt x="3" y="0"/>
                      <a:pt x="7" y="2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7" y="20"/>
                      <a:pt x="37" y="24"/>
                      <a:pt x="33" y="2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3"/>
                      <a:pt x="0" y="41"/>
                      <a:pt x="0" y="37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434"/>
              <p:cNvSpPr>
                <a:spLocks/>
              </p:cNvSpPr>
              <p:nvPr/>
            </p:nvSpPr>
            <p:spPr bwMode="auto">
              <a:xfrm>
                <a:off x="6456720" y="4453375"/>
                <a:ext cx="37253" cy="42756"/>
              </a:xfrm>
              <a:custGeom>
                <a:avLst/>
                <a:gdLst/>
                <a:ahLst/>
                <a:cxnLst>
                  <a:cxn ang="0">
                    <a:pos x="37" y="6"/>
                  </a:cxn>
                  <a:cxn ang="0">
                    <a:pos x="30" y="2"/>
                  </a:cxn>
                  <a:cxn ang="0">
                    <a:pos x="3" y="17"/>
                  </a:cxn>
                  <a:cxn ang="0">
                    <a:pos x="3" y="25"/>
                  </a:cxn>
                  <a:cxn ang="0">
                    <a:pos x="30" y="41"/>
                  </a:cxn>
                  <a:cxn ang="0">
                    <a:pos x="36" y="37"/>
                  </a:cxn>
                  <a:cxn ang="0">
                    <a:pos x="37" y="6"/>
                  </a:cxn>
                </a:cxnLst>
                <a:rect l="0" t="0" r="r" b="b"/>
                <a:pathLst>
                  <a:path w="37" h="43">
                    <a:moveTo>
                      <a:pt x="37" y="6"/>
                    </a:moveTo>
                    <a:cubicBezTo>
                      <a:pt x="37" y="2"/>
                      <a:pt x="34" y="0"/>
                      <a:pt x="30" y="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0" y="19"/>
                      <a:pt x="0" y="23"/>
                      <a:pt x="3" y="25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3" y="43"/>
                      <a:pt x="36" y="41"/>
                      <a:pt x="36" y="37"/>
                    </a:cubicBezTo>
                    <a:lnTo>
                      <a:pt x="37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435"/>
              <p:cNvSpPr>
                <a:spLocks/>
              </p:cNvSpPr>
              <p:nvPr/>
            </p:nvSpPr>
            <p:spPr bwMode="auto">
              <a:xfrm>
                <a:off x="6438940" y="4461418"/>
                <a:ext cx="25823" cy="25823"/>
              </a:xfrm>
              <a:custGeom>
                <a:avLst/>
                <a:gdLst/>
                <a:ahLst/>
                <a:cxnLst>
                  <a:cxn ang="0">
                    <a:pos x="26" y="13"/>
                  </a:cxn>
                  <a:cxn ang="0">
                    <a:pos x="13" y="26"/>
                  </a:cxn>
                  <a:cxn ang="0">
                    <a:pos x="0" y="13"/>
                  </a:cxn>
                  <a:cxn ang="0">
                    <a:pos x="13" y="1"/>
                  </a:cxn>
                  <a:cxn ang="0">
                    <a:pos x="26" y="13"/>
                  </a:cxn>
                </a:cxnLst>
                <a:rect l="0" t="0" r="r" b="b"/>
                <a:pathLst>
                  <a:path w="26" h="26">
                    <a:moveTo>
                      <a:pt x="26" y="13"/>
                    </a:move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1" y="6"/>
                      <a:pt x="6" y="0"/>
                      <a:pt x="13" y="1"/>
                    </a:cubicBezTo>
                    <a:cubicBezTo>
                      <a:pt x="20" y="1"/>
                      <a:pt x="26" y="6"/>
                      <a:pt x="26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3" name="Group 949"/>
            <p:cNvGrpSpPr>
              <a:grpSpLocks noChangeAspect="1"/>
            </p:cNvGrpSpPr>
            <p:nvPr/>
          </p:nvGrpSpPr>
          <p:grpSpPr>
            <a:xfrm>
              <a:off x="1404336" y="1692030"/>
              <a:ext cx="419511" cy="817797"/>
              <a:chOff x="4913682" y="4006338"/>
              <a:chExt cx="460159" cy="897037"/>
            </a:xfrm>
            <a:grpFill/>
          </p:grpSpPr>
          <p:sp>
            <p:nvSpPr>
              <p:cNvPr id="20" name="Freeform 463"/>
              <p:cNvSpPr>
                <a:spLocks noEditPoints="1"/>
              </p:cNvSpPr>
              <p:nvPr/>
            </p:nvSpPr>
            <p:spPr bwMode="auto">
              <a:xfrm>
                <a:off x="4913682" y="4006338"/>
                <a:ext cx="458043" cy="897037"/>
              </a:xfrm>
              <a:custGeom>
                <a:avLst/>
                <a:gdLst/>
                <a:ahLst/>
                <a:cxnLst>
                  <a:cxn ang="0">
                    <a:pos x="74" y="485"/>
                  </a:cxn>
                  <a:cxn ang="0">
                    <a:pos x="130" y="309"/>
                  </a:cxn>
                  <a:cxn ang="0">
                    <a:pos x="133" y="845"/>
                  </a:cxn>
                  <a:cxn ang="0">
                    <a:pos x="200" y="839"/>
                  </a:cxn>
                  <a:cxn ang="0">
                    <a:pos x="226" y="562"/>
                  </a:cxn>
                  <a:cxn ang="0">
                    <a:pos x="229" y="563"/>
                  </a:cxn>
                  <a:cxn ang="0">
                    <a:pos x="229" y="563"/>
                  </a:cxn>
                  <a:cxn ang="0">
                    <a:pos x="232" y="562"/>
                  </a:cxn>
                  <a:cxn ang="0">
                    <a:pos x="257" y="839"/>
                  </a:cxn>
                  <a:cxn ang="0">
                    <a:pos x="325" y="845"/>
                  </a:cxn>
                  <a:cxn ang="0">
                    <a:pos x="328" y="309"/>
                  </a:cxn>
                  <a:cxn ang="0">
                    <a:pos x="384" y="485"/>
                  </a:cxn>
                  <a:cxn ang="0">
                    <a:pos x="430" y="386"/>
                  </a:cxn>
                  <a:cxn ang="0">
                    <a:pos x="260" y="231"/>
                  </a:cxn>
                  <a:cxn ang="0">
                    <a:pos x="269" y="204"/>
                  </a:cxn>
                  <a:cxn ang="0">
                    <a:pos x="338" y="149"/>
                  </a:cxn>
                  <a:cxn ang="0">
                    <a:pos x="321" y="95"/>
                  </a:cxn>
                  <a:cxn ang="0">
                    <a:pos x="292" y="72"/>
                  </a:cxn>
                  <a:cxn ang="0">
                    <a:pos x="340" y="66"/>
                  </a:cxn>
                  <a:cxn ang="0">
                    <a:pos x="303" y="59"/>
                  </a:cxn>
                  <a:cxn ang="0">
                    <a:pos x="294" y="48"/>
                  </a:cxn>
                  <a:cxn ang="0">
                    <a:pos x="288" y="2"/>
                  </a:cxn>
                  <a:cxn ang="0">
                    <a:pos x="179" y="0"/>
                  </a:cxn>
                  <a:cxn ang="0">
                    <a:pos x="158" y="21"/>
                  </a:cxn>
                  <a:cxn ang="0">
                    <a:pos x="158" y="59"/>
                  </a:cxn>
                  <a:cxn ang="0">
                    <a:pos x="127" y="59"/>
                  </a:cxn>
                  <a:cxn ang="0">
                    <a:pos x="127" y="72"/>
                  </a:cxn>
                  <a:cxn ang="0">
                    <a:pos x="151" y="75"/>
                  </a:cxn>
                  <a:cxn ang="0">
                    <a:pos x="118" y="127"/>
                  </a:cxn>
                  <a:cxn ang="0">
                    <a:pos x="151" y="162"/>
                  </a:cxn>
                  <a:cxn ang="0">
                    <a:pos x="190" y="210"/>
                  </a:cxn>
                  <a:cxn ang="0">
                    <a:pos x="139" y="198"/>
                  </a:cxn>
                  <a:cxn ang="0">
                    <a:pos x="42" y="541"/>
                  </a:cxn>
                  <a:cxn ang="0">
                    <a:pos x="232" y="240"/>
                  </a:cxn>
                  <a:cxn ang="0">
                    <a:pos x="226" y="240"/>
                  </a:cxn>
                  <a:cxn ang="0">
                    <a:pos x="209" y="211"/>
                  </a:cxn>
                  <a:cxn ang="0">
                    <a:pos x="249" y="211"/>
                  </a:cxn>
                </a:cxnLst>
                <a:rect l="0" t="0" r="r" b="b"/>
                <a:pathLst>
                  <a:path w="458" h="897">
                    <a:moveTo>
                      <a:pt x="42" y="541"/>
                    </a:moveTo>
                    <a:cubicBezTo>
                      <a:pt x="61" y="543"/>
                      <a:pt x="69" y="517"/>
                      <a:pt x="74" y="485"/>
                    </a:cubicBezTo>
                    <a:cubicBezTo>
                      <a:pt x="79" y="453"/>
                      <a:pt x="78" y="405"/>
                      <a:pt x="78" y="405"/>
                    </a:cubicBezTo>
                    <a:cubicBezTo>
                      <a:pt x="130" y="309"/>
                      <a:pt x="130" y="309"/>
                      <a:pt x="130" y="309"/>
                    </a:cubicBezTo>
                    <a:cubicBezTo>
                      <a:pt x="130" y="309"/>
                      <a:pt x="133" y="410"/>
                      <a:pt x="133" y="516"/>
                    </a:cubicBezTo>
                    <a:cubicBezTo>
                      <a:pt x="133" y="606"/>
                      <a:pt x="133" y="717"/>
                      <a:pt x="133" y="845"/>
                    </a:cubicBezTo>
                    <a:cubicBezTo>
                      <a:pt x="133" y="856"/>
                      <a:pt x="134" y="897"/>
                      <a:pt x="170" y="897"/>
                    </a:cubicBezTo>
                    <a:cubicBezTo>
                      <a:pt x="204" y="897"/>
                      <a:pt x="200" y="865"/>
                      <a:pt x="200" y="839"/>
                    </a:cubicBezTo>
                    <a:cubicBezTo>
                      <a:pt x="200" y="766"/>
                      <a:pt x="204" y="712"/>
                      <a:pt x="204" y="644"/>
                    </a:cubicBezTo>
                    <a:cubicBezTo>
                      <a:pt x="204" y="608"/>
                      <a:pt x="200" y="562"/>
                      <a:pt x="226" y="562"/>
                    </a:cubicBezTo>
                    <a:cubicBezTo>
                      <a:pt x="227" y="562"/>
                      <a:pt x="228" y="562"/>
                      <a:pt x="229" y="563"/>
                    </a:cubicBezTo>
                    <a:cubicBezTo>
                      <a:pt x="229" y="563"/>
                      <a:pt x="229" y="563"/>
                      <a:pt x="229" y="563"/>
                    </a:cubicBezTo>
                    <a:cubicBezTo>
                      <a:pt x="229" y="563"/>
                      <a:pt x="229" y="563"/>
                      <a:pt x="229" y="563"/>
                    </a:cubicBezTo>
                    <a:cubicBezTo>
                      <a:pt x="229" y="563"/>
                      <a:pt x="229" y="563"/>
                      <a:pt x="229" y="563"/>
                    </a:cubicBezTo>
                    <a:cubicBezTo>
                      <a:pt x="229" y="563"/>
                      <a:pt x="229" y="563"/>
                      <a:pt x="229" y="563"/>
                    </a:cubicBezTo>
                    <a:cubicBezTo>
                      <a:pt x="230" y="562"/>
                      <a:pt x="231" y="562"/>
                      <a:pt x="232" y="562"/>
                    </a:cubicBezTo>
                    <a:cubicBezTo>
                      <a:pt x="258" y="562"/>
                      <a:pt x="254" y="608"/>
                      <a:pt x="254" y="644"/>
                    </a:cubicBezTo>
                    <a:cubicBezTo>
                      <a:pt x="254" y="712"/>
                      <a:pt x="257" y="766"/>
                      <a:pt x="257" y="839"/>
                    </a:cubicBezTo>
                    <a:cubicBezTo>
                      <a:pt x="257" y="865"/>
                      <a:pt x="254" y="897"/>
                      <a:pt x="288" y="897"/>
                    </a:cubicBezTo>
                    <a:cubicBezTo>
                      <a:pt x="324" y="897"/>
                      <a:pt x="325" y="856"/>
                      <a:pt x="325" y="845"/>
                    </a:cubicBezTo>
                    <a:cubicBezTo>
                      <a:pt x="325" y="717"/>
                      <a:pt x="325" y="606"/>
                      <a:pt x="325" y="516"/>
                    </a:cubicBezTo>
                    <a:cubicBezTo>
                      <a:pt x="325" y="410"/>
                      <a:pt x="328" y="309"/>
                      <a:pt x="328" y="309"/>
                    </a:cubicBezTo>
                    <a:cubicBezTo>
                      <a:pt x="380" y="405"/>
                      <a:pt x="380" y="405"/>
                      <a:pt x="380" y="405"/>
                    </a:cubicBezTo>
                    <a:cubicBezTo>
                      <a:pt x="380" y="405"/>
                      <a:pt x="379" y="453"/>
                      <a:pt x="384" y="485"/>
                    </a:cubicBezTo>
                    <a:cubicBezTo>
                      <a:pt x="389" y="517"/>
                      <a:pt x="397" y="543"/>
                      <a:pt x="416" y="541"/>
                    </a:cubicBezTo>
                    <a:cubicBezTo>
                      <a:pt x="458" y="536"/>
                      <a:pt x="430" y="386"/>
                      <a:pt x="430" y="386"/>
                    </a:cubicBezTo>
                    <a:cubicBezTo>
                      <a:pt x="430" y="386"/>
                      <a:pt x="359" y="198"/>
                      <a:pt x="319" y="198"/>
                    </a:cubicBezTo>
                    <a:cubicBezTo>
                      <a:pt x="286" y="198"/>
                      <a:pt x="278" y="218"/>
                      <a:pt x="260" y="231"/>
                    </a:cubicBezTo>
                    <a:cubicBezTo>
                      <a:pt x="263" y="223"/>
                      <a:pt x="268" y="220"/>
                      <a:pt x="268" y="210"/>
                    </a:cubicBezTo>
                    <a:cubicBezTo>
                      <a:pt x="268" y="208"/>
                      <a:pt x="269" y="206"/>
                      <a:pt x="269" y="204"/>
                    </a:cubicBezTo>
                    <a:cubicBezTo>
                      <a:pt x="286" y="195"/>
                      <a:pt x="299" y="180"/>
                      <a:pt x="307" y="162"/>
                    </a:cubicBezTo>
                    <a:cubicBezTo>
                      <a:pt x="338" y="149"/>
                      <a:pt x="338" y="149"/>
                      <a:pt x="338" y="149"/>
                    </a:cubicBezTo>
                    <a:cubicBezTo>
                      <a:pt x="338" y="149"/>
                      <a:pt x="341" y="141"/>
                      <a:pt x="340" y="127"/>
                    </a:cubicBezTo>
                    <a:cubicBezTo>
                      <a:pt x="339" y="113"/>
                      <a:pt x="324" y="113"/>
                      <a:pt x="321" y="95"/>
                    </a:cubicBezTo>
                    <a:cubicBezTo>
                      <a:pt x="317" y="77"/>
                      <a:pt x="307" y="75"/>
                      <a:pt x="307" y="75"/>
                    </a:cubicBezTo>
                    <a:cubicBezTo>
                      <a:pt x="307" y="75"/>
                      <a:pt x="299" y="73"/>
                      <a:pt x="292" y="72"/>
                    </a:cubicBezTo>
                    <a:cubicBezTo>
                      <a:pt x="331" y="72"/>
                      <a:pt x="331" y="72"/>
                      <a:pt x="331" y="72"/>
                    </a:cubicBezTo>
                    <a:cubicBezTo>
                      <a:pt x="336" y="72"/>
                      <a:pt x="340" y="69"/>
                      <a:pt x="340" y="66"/>
                    </a:cubicBezTo>
                    <a:cubicBezTo>
                      <a:pt x="340" y="62"/>
                      <a:pt x="336" y="59"/>
                      <a:pt x="331" y="59"/>
                    </a:cubicBezTo>
                    <a:cubicBezTo>
                      <a:pt x="303" y="59"/>
                      <a:pt x="303" y="59"/>
                      <a:pt x="303" y="59"/>
                    </a:cubicBezTo>
                    <a:cubicBezTo>
                      <a:pt x="298" y="59"/>
                      <a:pt x="294" y="58"/>
                      <a:pt x="294" y="58"/>
                    </a:cubicBezTo>
                    <a:cubicBezTo>
                      <a:pt x="294" y="58"/>
                      <a:pt x="294" y="53"/>
                      <a:pt x="294" y="48"/>
                    </a:cubicBezTo>
                    <a:cubicBezTo>
                      <a:pt x="294" y="21"/>
                      <a:pt x="294" y="21"/>
                      <a:pt x="294" y="21"/>
                    </a:cubicBezTo>
                    <a:cubicBezTo>
                      <a:pt x="294" y="16"/>
                      <a:pt x="291" y="4"/>
                      <a:pt x="288" y="2"/>
                    </a:cubicBezTo>
                    <a:cubicBezTo>
                      <a:pt x="285" y="1"/>
                      <a:pt x="278" y="0"/>
                      <a:pt x="273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4" y="0"/>
                      <a:pt x="162" y="2"/>
                      <a:pt x="160" y="6"/>
                    </a:cubicBezTo>
                    <a:cubicBezTo>
                      <a:pt x="159" y="9"/>
                      <a:pt x="158" y="16"/>
                      <a:pt x="158" y="21"/>
                    </a:cubicBezTo>
                    <a:cubicBezTo>
                      <a:pt x="158" y="48"/>
                      <a:pt x="158" y="48"/>
                      <a:pt x="158" y="48"/>
                    </a:cubicBezTo>
                    <a:cubicBezTo>
                      <a:pt x="158" y="53"/>
                      <a:pt x="158" y="58"/>
                      <a:pt x="158" y="59"/>
                    </a:cubicBezTo>
                    <a:cubicBezTo>
                      <a:pt x="158" y="59"/>
                      <a:pt x="154" y="59"/>
                      <a:pt x="148" y="59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22" y="59"/>
                      <a:pt x="118" y="62"/>
                      <a:pt x="118" y="66"/>
                    </a:cubicBezTo>
                    <a:cubicBezTo>
                      <a:pt x="118" y="69"/>
                      <a:pt x="122" y="72"/>
                      <a:pt x="127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59" y="73"/>
                      <a:pt x="151" y="75"/>
                      <a:pt x="151" y="75"/>
                    </a:cubicBezTo>
                    <a:cubicBezTo>
                      <a:pt x="151" y="75"/>
                      <a:pt x="141" y="77"/>
                      <a:pt x="138" y="95"/>
                    </a:cubicBezTo>
                    <a:cubicBezTo>
                      <a:pt x="134" y="113"/>
                      <a:pt x="120" y="113"/>
                      <a:pt x="118" y="127"/>
                    </a:cubicBezTo>
                    <a:cubicBezTo>
                      <a:pt x="117" y="141"/>
                      <a:pt x="120" y="149"/>
                      <a:pt x="120" y="149"/>
                    </a:cubicBezTo>
                    <a:cubicBezTo>
                      <a:pt x="151" y="162"/>
                      <a:pt x="151" y="162"/>
                      <a:pt x="151" y="162"/>
                    </a:cubicBezTo>
                    <a:cubicBezTo>
                      <a:pt x="159" y="180"/>
                      <a:pt x="172" y="195"/>
                      <a:pt x="189" y="204"/>
                    </a:cubicBezTo>
                    <a:cubicBezTo>
                      <a:pt x="189" y="206"/>
                      <a:pt x="189" y="208"/>
                      <a:pt x="190" y="210"/>
                    </a:cubicBezTo>
                    <a:cubicBezTo>
                      <a:pt x="190" y="220"/>
                      <a:pt x="195" y="223"/>
                      <a:pt x="198" y="231"/>
                    </a:cubicBezTo>
                    <a:cubicBezTo>
                      <a:pt x="180" y="218"/>
                      <a:pt x="172" y="198"/>
                      <a:pt x="139" y="198"/>
                    </a:cubicBezTo>
                    <a:cubicBezTo>
                      <a:pt x="99" y="198"/>
                      <a:pt x="28" y="386"/>
                      <a:pt x="28" y="386"/>
                    </a:cubicBezTo>
                    <a:cubicBezTo>
                      <a:pt x="28" y="386"/>
                      <a:pt x="0" y="536"/>
                      <a:pt x="42" y="541"/>
                    </a:cubicBezTo>
                    <a:close/>
                    <a:moveTo>
                      <a:pt x="247" y="237"/>
                    </a:moveTo>
                    <a:cubicBezTo>
                      <a:pt x="243" y="239"/>
                      <a:pt x="238" y="240"/>
                      <a:pt x="232" y="240"/>
                    </a:cubicBezTo>
                    <a:cubicBezTo>
                      <a:pt x="231" y="240"/>
                      <a:pt x="230" y="240"/>
                      <a:pt x="229" y="240"/>
                    </a:cubicBezTo>
                    <a:cubicBezTo>
                      <a:pt x="228" y="240"/>
                      <a:pt x="227" y="240"/>
                      <a:pt x="226" y="240"/>
                    </a:cubicBezTo>
                    <a:cubicBezTo>
                      <a:pt x="220" y="240"/>
                      <a:pt x="215" y="239"/>
                      <a:pt x="211" y="237"/>
                    </a:cubicBezTo>
                    <a:cubicBezTo>
                      <a:pt x="210" y="229"/>
                      <a:pt x="209" y="220"/>
                      <a:pt x="209" y="211"/>
                    </a:cubicBezTo>
                    <a:cubicBezTo>
                      <a:pt x="215" y="213"/>
                      <a:pt x="222" y="213"/>
                      <a:pt x="229" y="213"/>
                    </a:cubicBezTo>
                    <a:cubicBezTo>
                      <a:pt x="236" y="213"/>
                      <a:pt x="243" y="213"/>
                      <a:pt x="249" y="211"/>
                    </a:cubicBezTo>
                    <a:cubicBezTo>
                      <a:pt x="249" y="220"/>
                      <a:pt x="248" y="229"/>
                      <a:pt x="247" y="2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464"/>
              <p:cNvSpPr>
                <a:spLocks/>
              </p:cNvSpPr>
              <p:nvPr/>
            </p:nvSpPr>
            <p:spPr bwMode="auto">
              <a:xfrm>
                <a:off x="5297642" y="4508407"/>
                <a:ext cx="76199" cy="394967"/>
              </a:xfrm>
              <a:custGeom>
                <a:avLst/>
                <a:gdLst/>
                <a:ahLst/>
                <a:cxnLst>
                  <a:cxn ang="0">
                    <a:pos x="1" y="33"/>
                  </a:cxn>
                  <a:cxn ang="0">
                    <a:pos x="39" y="0"/>
                  </a:cxn>
                  <a:cxn ang="0">
                    <a:pos x="76" y="37"/>
                  </a:cxn>
                  <a:cxn ang="0">
                    <a:pos x="75" y="44"/>
                  </a:cxn>
                  <a:cxn ang="0">
                    <a:pos x="62" y="44"/>
                  </a:cxn>
                  <a:cxn ang="0">
                    <a:pos x="63" y="37"/>
                  </a:cxn>
                  <a:cxn ang="0">
                    <a:pos x="39" y="13"/>
                  </a:cxn>
                  <a:cxn ang="0">
                    <a:pos x="15" y="33"/>
                  </a:cxn>
                  <a:cxn ang="0">
                    <a:pos x="17" y="33"/>
                  </a:cxn>
                  <a:cxn ang="0">
                    <a:pos x="17" y="395"/>
                  </a:cxn>
                  <a:cxn ang="0">
                    <a:pos x="0" y="395"/>
                  </a:cxn>
                  <a:cxn ang="0">
                    <a:pos x="0" y="33"/>
                  </a:cxn>
                  <a:cxn ang="0">
                    <a:pos x="1" y="33"/>
                  </a:cxn>
                </a:cxnLst>
                <a:rect l="0" t="0" r="r" b="b"/>
                <a:pathLst>
                  <a:path w="76" h="395">
                    <a:moveTo>
                      <a:pt x="1" y="33"/>
                    </a:moveTo>
                    <a:cubicBezTo>
                      <a:pt x="3" y="14"/>
                      <a:pt x="19" y="0"/>
                      <a:pt x="39" y="0"/>
                    </a:cubicBezTo>
                    <a:cubicBezTo>
                      <a:pt x="59" y="0"/>
                      <a:pt x="76" y="16"/>
                      <a:pt x="76" y="37"/>
                    </a:cubicBezTo>
                    <a:cubicBezTo>
                      <a:pt x="76" y="39"/>
                      <a:pt x="76" y="42"/>
                      <a:pt x="75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3" y="42"/>
                      <a:pt x="63" y="39"/>
                      <a:pt x="63" y="37"/>
                    </a:cubicBezTo>
                    <a:cubicBezTo>
                      <a:pt x="63" y="23"/>
                      <a:pt x="52" y="13"/>
                      <a:pt x="39" y="13"/>
                    </a:cubicBezTo>
                    <a:cubicBezTo>
                      <a:pt x="27" y="13"/>
                      <a:pt x="17" y="21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95"/>
                      <a:pt x="17" y="395"/>
                      <a:pt x="17" y="395"/>
                    </a:cubicBezTo>
                    <a:cubicBezTo>
                      <a:pt x="0" y="395"/>
                      <a:pt x="0" y="395"/>
                      <a:pt x="0" y="395"/>
                    </a:cubicBezTo>
                    <a:cubicBezTo>
                      <a:pt x="0" y="33"/>
                      <a:pt x="0" y="33"/>
                      <a:pt x="0" y="33"/>
                    </a:cubicBezTo>
                    <a:lnTo>
                      <a:pt x="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" name="Group 948"/>
            <p:cNvGrpSpPr>
              <a:grpSpLocks noChangeAspect="1"/>
            </p:cNvGrpSpPr>
            <p:nvPr/>
          </p:nvGrpSpPr>
          <p:grpSpPr>
            <a:xfrm>
              <a:off x="1021488" y="1811284"/>
              <a:ext cx="417582" cy="698543"/>
              <a:chOff x="4493738" y="4137147"/>
              <a:chExt cx="458043" cy="766228"/>
            </a:xfrm>
            <a:grpFill/>
          </p:grpSpPr>
          <p:sp>
            <p:nvSpPr>
              <p:cNvPr id="15" name="Freeform 465"/>
              <p:cNvSpPr>
                <a:spLocks/>
              </p:cNvSpPr>
              <p:nvPr/>
            </p:nvSpPr>
            <p:spPr bwMode="auto">
              <a:xfrm>
                <a:off x="4890822" y="4567251"/>
                <a:ext cx="52070" cy="336124"/>
              </a:xfrm>
              <a:custGeom>
                <a:avLst/>
                <a:gdLst/>
                <a:ahLst/>
                <a:cxnLst>
                  <a:cxn ang="0">
                    <a:pos x="1" y="28"/>
                  </a:cxn>
                  <a:cxn ang="0">
                    <a:pos x="26" y="0"/>
                  </a:cxn>
                  <a:cxn ang="0">
                    <a:pos x="52" y="31"/>
                  </a:cxn>
                  <a:cxn ang="0">
                    <a:pos x="51" y="37"/>
                  </a:cxn>
                  <a:cxn ang="0">
                    <a:pos x="42" y="37"/>
                  </a:cxn>
                  <a:cxn ang="0">
                    <a:pos x="43" y="31"/>
                  </a:cxn>
                  <a:cxn ang="0">
                    <a:pos x="26" y="11"/>
                  </a:cxn>
                  <a:cxn ang="0">
                    <a:pos x="10" y="28"/>
                  </a:cxn>
                  <a:cxn ang="0">
                    <a:pos x="11" y="28"/>
                  </a:cxn>
                  <a:cxn ang="0">
                    <a:pos x="11" y="336"/>
                  </a:cxn>
                  <a:cxn ang="0">
                    <a:pos x="0" y="336"/>
                  </a:cxn>
                  <a:cxn ang="0">
                    <a:pos x="0" y="28"/>
                  </a:cxn>
                  <a:cxn ang="0">
                    <a:pos x="1" y="28"/>
                  </a:cxn>
                </a:cxnLst>
                <a:rect l="0" t="0" r="r" b="b"/>
                <a:pathLst>
                  <a:path w="52" h="336">
                    <a:moveTo>
                      <a:pt x="1" y="28"/>
                    </a:moveTo>
                    <a:cubicBezTo>
                      <a:pt x="2" y="12"/>
                      <a:pt x="13" y="0"/>
                      <a:pt x="26" y="0"/>
                    </a:cubicBezTo>
                    <a:cubicBezTo>
                      <a:pt x="40" y="0"/>
                      <a:pt x="52" y="14"/>
                      <a:pt x="52" y="31"/>
                    </a:cubicBezTo>
                    <a:cubicBezTo>
                      <a:pt x="52" y="33"/>
                      <a:pt x="52" y="35"/>
                      <a:pt x="51" y="3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3"/>
                      <a:pt x="43" y="31"/>
                    </a:cubicBezTo>
                    <a:cubicBezTo>
                      <a:pt x="43" y="20"/>
                      <a:pt x="35" y="11"/>
                      <a:pt x="26" y="11"/>
                    </a:cubicBezTo>
                    <a:cubicBezTo>
                      <a:pt x="18" y="11"/>
                      <a:pt x="11" y="18"/>
                      <a:pt x="10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336"/>
                      <a:pt x="11" y="336"/>
                      <a:pt x="11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0" y="28"/>
                      <a:pt x="0" y="28"/>
                      <a:pt x="0" y="28"/>
                    </a:cubicBezTo>
                    <a:lnTo>
                      <a:pt x="1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Oval 466"/>
              <p:cNvSpPr>
                <a:spLocks noChangeArrowheads="1"/>
              </p:cNvSpPr>
              <p:nvPr/>
            </p:nvSpPr>
            <p:spPr bwMode="auto">
              <a:xfrm>
                <a:off x="4644867" y="4174400"/>
                <a:ext cx="159172" cy="160019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467"/>
              <p:cNvSpPr>
                <a:spLocks/>
              </p:cNvSpPr>
              <p:nvPr/>
            </p:nvSpPr>
            <p:spPr bwMode="auto">
              <a:xfrm>
                <a:off x="4493738" y="4332302"/>
                <a:ext cx="458043" cy="571073"/>
              </a:xfrm>
              <a:custGeom>
                <a:avLst/>
                <a:gdLst/>
                <a:ahLst/>
                <a:cxnLst>
                  <a:cxn ang="0">
                    <a:pos x="304" y="18"/>
                  </a:cxn>
                  <a:cxn ang="0">
                    <a:pos x="157" y="18"/>
                  </a:cxn>
                  <a:cxn ang="0">
                    <a:pos x="37" y="258"/>
                  </a:cxn>
                  <a:cxn ang="0">
                    <a:pos x="143" y="117"/>
                  </a:cxn>
                  <a:cxn ang="0">
                    <a:pos x="109" y="394"/>
                  </a:cxn>
                  <a:cxn ang="0">
                    <a:pos x="156" y="410"/>
                  </a:cxn>
                  <a:cxn ang="0">
                    <a:pos x="156" y="531"/>
                  </a:cxn>
                  <a:cxn ang="0">
                    <a:pos x="185" y="571"/>
                  </a:cxn>
                  <a:cxn ang="0">
                    <a:pos x="214" y="531"/>
                  </a:cxn>
                  <a:cxn ang="0">
                    <a:pos x="214" y="413"/>
                  </a:cxn>
                  <a:cxn ang="0">
                    <a:pos x="230" y="413"/>
                  </a:cxn>
                  <a:cxn ang="0">
                    <a:pos x="257" y="413"/>
                  </a:cxn>
                  <a:cxn ang="0">
                    <a:pos x="257" y="531"/>
                  </a:cxn>
                  <a:cxn ang="0">
                    <a:pos x="286" y="571"/>
                  </a:cxn>
                  <a:cxn ang="0">
                    <a:pos x="314" y="531"/>
                  </a:cxn>
                  <a:cxn ang="0">
                    <a:pos x="314" y="408"/>
                  </a:cxn>
                  <a:cxn ang="0">
                    <a:pos x="352" y="394"/>
                  </a:cxn>
                  <a:cxn ang="0">
                    <a:pos x="318" y="117"/>
                  </a:cxn>
                  <a:cxn ang="0">
                    <a:pos x="421" y="255"/>
                  </a:cxn>
                  <a:cxn ang="0">
                    <a:pos x="304" y="18"/>
                  </a:cxn>
                </a:cxnLst>
                <a:rect l="0" t="0" r="r" b="b"/>
                <a:pathLst>
                  <a:path w="458" h="571">
                    <a:moveTo>
                      <a:pt x="304" y="18"/>
                    </a:moveTo>
                    <a:cubicBezTo>
                      <a:pt x="271" y="2"/>
                      <a:pt x="189" y="0"/>
                      <a:pt x="157" y="18"/>
                    </a:cubicBezTo>
                    <a:cubicBezTo>
                      <a:pt x="100" y="53"/>
                      <a:pt x="0" y="229"/>
                      <a:pt x="37" y="258"/>
                    </a:cubicBezTo>
                    <a:cubicBezTo>
                      <a:pt x="69" y="283"/>
                      <a:pt x="143" y="117"/>
                      <a:pt x="143" y="117"/>
                    </a:cubicBezTo>
                    <a:cubicBezTo>
                      <a:pt x="143" y="117"/>
                      <a:pt x="100" y="367"/>
                      <a:pt x="109" y="394"/>
                    </a:cubicBezTo>
                    <a:cubicBezTo>
                      <a:pt x="111" y="401"/>
                      <a:pt x="130" y="407"/>
                      <a:pt x="156" y="410"/>
                    </a:cubicBezTo>
                    <a:cubicBezTo>
                      <a:pt x="156" y="531"/>
                      <a:pt x="156" y="531"/>
                      <a:pt x="156" y="531"/>
                    </a:cubicBezTo>
                    <a:cubicBezTo>
                      <a:pt x="156" y="553"/>
                      <a:pt x="169" y="571"/>
                      <a:pt x="185" y="571"/>
                    </a:cubicBezTo>
                    <a:cubicBezTo>
                      <a:pt x="201" y="571"/>
                      <a:pt x="214" y="553"/>
                      <a:pt x="214" y="531"/>
                    </a:cubicBezTo>
                    <a:cubicBezTo>
                      <a:pt x="214" y="413"/>
                      <a:pt x="214" y="413"/>
                      <a:pt x="214" y="413"/>
                    </a:cubicBezTo>
                    <a:cubicBezTo>
                      <a:pt x="219" y="413"/>
                      <a:pt x="225" y="413"/>
                      <a:pt x="230" y="413"/>
                    </a:cubicBezTo>
                    <a:cubicBezTo>
                      <a:pt x="239" y="413"/>
                      <a:pt x="248" y="413"/>
                      <a:pt x="257" y="413"/>
                    </a:cubicBezTo>
                    <a:cubicBezTo>
                      <a:pt x="257" y="531"/>
                      <a:pt x="257" y="531"/>
                      <a:pt x="257" y="531"/>
                    </a:cubicBezTo>
                    <a:cubicBezTo>
                      <a:pt x="257" y="553"/>
                      <a:pt x="270" y="571"/>
                      <a:pt x="286" y="571"/>
                    </a:cubicBezTo>
                    <a:cubicBezTo>
                      <a:pt x="301" y="571"/>
                      <a:pt x="314" y="553"/>
                      <a:pt x="314" y="531"/>
                    </a:cubicBezTo>
                    <a:cubicBezTo>
                      <a:pt x="314" y="408"/>
                      <a:pt x="314" y="408"/>
                      <a:pt x="314" y="408"/>
                    </a:cubicBezTo>
                    <a:cubicBezTo>
                      <a:pt x="335" y="405"/>
                      <a:pt x="350" y="400"/>
                      <a:pt x="352" y="394"/>
                    </a:cubicBezTo>
                    <a:cubicBezTo>
                      <a:pt x="361" y="367"/>
                      <a:pt x="318" y="117"/>
                      <a:pt x="318" y="117"/>
                    </a:cubicBezTo>
                    <a:cubicBezTo>
                      <a:pt x="318" y="117"/>
                      <a:pt x="389" y="280"/>
                      <a:pt x="421" y="255"/>
                    </a:cubicBezTo>
                    <a:cubicBezTo>
                      <a:pt x="458" y="226"/>
                      <a:pt x="363" y="48"/>
                      <a:pt x="304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468"/>
              <p:cNvSpPr>
                <a:spLocks/>
              </p:cNvSpPr>
              <p:nvPr/>
            </p:nvSpPr>
            <p:spPr bwMode="auto">
              <a:xfrm>
                <a:off x="4617774" y="4137147"/>
                <a:ext cx="212935" cy="129963"/>
              </a:xfrm>
              <a:custGeom>
                <a:avLst/>
                <a:gdLst/>
                <a:ahLst/>
                <a:cxnLst>
                  <a:cxn ang="0">
                    <a:pos x="181" y="61"/>
                  </a:cxn>
                  <a:cxn ang="0">
                    <a:pos x="181" y="54"/>
                  </a:cxn>
                  <a:cxn ang="0">
                    <a:pos x="108" y="0"/>
                  </a:cxn>
                  <a:cxn ang="0">
                    <a:pos x="36" y="54"/>
                  </a:cxn>
                  <a:cxn ang="0">
                    <a:pos x="36" y="60"/>
                  </a:cxn>
                  <a:cxn ang="0">
                    <a:pos x="0" y="90"/>
                  </a:cxn>
                  <a:cxn ang="0">
                    <a:pos x="106" y="130"/>
                  </a:cxn>
                  <a:cxn ang="0">
                    <a:pos x="213" y="90"/>
                  </a:cxn>
                  <a:cxn ang="0">
                    <a:pos x="181" y="61"/>
                  </a:cxn>
                </a:cxnLst>
                <a:rect l="0" t="0" r="r" b="b"/>
                <a:pathLst>
                  <a:path w="213" h="130">
                    <a:moveTo>
                      <a:pt x="181" y="61"/>
                    </a:moveTo>
                    <a:cubicBezTo>
                      <a:pt x="181" y="59"/>
                      <a:pt x="181" y="57"/>
                      <a:pt x="181" y="54"/>
                    </a:cubicBezTo>
                    <a:cubicBezTo>
                      <a:pt x="181" y="24"/>
                      <a:pt x="149" y="0"/>
                      <a:pt x="108" y="0"/>
                    </a:cubicBezTo>
                    <a:cubicBezTo>
                      <a:pt x="68" y="0"/>
                      <a:pt x="36" y="24"/>
                      <a:pt x="36" y="54"/>
                    </a:cubicBezTo>
                    <a:cubicBezTo>
                      <a:pt x="36" y="56"/>
                      <a:pt x="36" y="58"/>
                      <a:pt x="36" y="60"/>
                    </a:cubicBezTo>
                    <a:cubicBezTo>
                      <a:pt x="14" y="67"/>
                      <a:pt x="0" y="78"/>
                      <a:pt x="0" y="90"/>
                    </a:cubicBezTo>
                    <a:cubicBezTo>
                      <a:pt x="0" y="112"/>
                      <a:pt x="48" y="130"/>
                      <a:pt x="106" y="130"/>
                    </a:cubicBezTo>
                    <a:cubicBezTo>
                      <a:pt x="165" y="130"/>
                      <a:pt x="213" y="112"/>
                      <a:pt x="213" y="90"/>
                    </a:cubicBezTo>
                    <a:cubicBezTo>
                      <a:pt x="213" y="78"/>
                      <a:pt x="200" y="68"/>
                      <a:pt x="181" y="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469"/>
              <p:cNvSpPr>
                <a:spLocks/>
              </p:cNvSpPr>
              <p:nvPr/>
            </p:nvSpPr>
            <p:spPr bwMode="auto">
              <a:xfrm>
                <a:off x="4653757" y="4190487"/>
                <a:ext cx="145202" cy="19897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81" y="14"/>
                  </a:cxn>
                  <a:cxn ang="0">
                    <a:pos x="79" y="14"/>
                  </a:cxn>
                  <a:cxn ang="0">
                    <a:pos x="73" y="14"/>
                  </a:cxn>
                  <a:cxn ang="0">
                    <a:pos x="66" y="14"/>
                  </a:cxn>
                  <a:cxn ang="0">
                    <a:pos x="64" y="14"/>
                  </a:cxn>
                  <a:cxn ang="0">
                    <a:pos x="0" y="0"/>
                  </a:cxn>
                  <a:cxn ang="0">
                    <a:pos x="1" y="7"/>
                  </a:cxn>
                  <a:cxn ang="0">
                    <a:pos x="60" y="19"/>
                  </a:cxn>
                  <a:cxn ang="0">
                    <a:pos x="60" y="19"/>
                  </a:cxn>
                  <a:cxn ang="0">
                    <a:pos x="63" y="19"/>
                  </a:cxn>
                  <a:cxn ang="0">
                    <a:pos x="67" y="19"/>
                  </a:cxn>
                  <a:cxn ang="0">
                    <a:pos x="70" y="20"/>
                  </a:cxn>
                  <a:cxn ang="0">
                    <a:pos x="73" y="19"/>
                  </a:cxn>
                  <a:cxn ang="0">
                    <a:pos x="75" y="20"/>
                  </a:cxn>
                  <a:cxn ang="0">
                    <a:pos x="78" y="19"/>
                  </a:cxn>
                  <a:cxn ang="0">
                    <a:pos x="82" y="19"/>
                  </a:cxn>
                  <a:cxn ang="0">
                    <a:pos x="85" y="19"/>
                  </a:cxn>
                  <a:cxn ang="0">
                    <a:pos x="85" y="19"/>
                  </a:cxn>
                  <a:cxn ang="0">
                    <a:pos x="145" y="7"/>
                  </a:cxn>
                  <a:cxn ang="0">
                    <a:pos x="145" y="0"/>
                  </a:cxn>
                </a:cxnLst>
                <a:rect l="0" t="0" r="r" b="b"/>
                <a:pathLst>
                  <a:path w="145" h="20">
                    <a:moveTo>
                      <a:pt x="145" y="0"/>
                    </a:moveTo>
                    <a:cubicBezTo>
                      <a:pt x="141" y="5"/>
                      <a:pt x="129" y="13"/>
                      <a:pt x="81" y="14"/>
                    </a:cubicBezTo>
                    <a:cubicBezTo>
                      <a:pt x="81" y="14"/>
                      <a:pt x="80" y="14"/>
                      <a:pt x="79" y="14"/>
                    </a:cubicBezTo>
                    <a:cubicBezTo>
                      <a:pt x="77" y="14"/>
                      <a:pt x="75" y="14"/>
                      <a:pt x="73" y="14"/>
                    </a:cubicBezTo>
                    <a:cubicBezTo>
                      <a:pt x="70" y="14"/>
                      <a:pt x="68" y="14"/>
                      <a:pt x="66" y="14"/>
                    </a:cubicBezTo>
                    <a:cubicBezTo>
                      <a:pt x="65" y="14"/>
                      <a:pt x="64" y="14"/>
                      <a:pt x="64" y="14"/>
                    </a:cubicBezTo>
                    <a:cubicBezTo>
                      <a:pt x="17" y="13"/>
                      <a:pt x="4" y="5"/>
                      <a:pt x="0" y="0"/>
                    </a:cubicBezTo>
                    <a:cubicBezTo>
                      <a:pt x="0" y="0"/>
                      <a:pt x="0" y="7"/>
                      <a:pt x="1" y="7"/>
                    </a:cubicBezTo>
                    <a:cubicBezTo>
                      <a:pt x="4" y="10"/>
                      <a:pt x="14" y="18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9"/>
                      <a:pt x="62" y="19"/>
                      <a:pt x="63" y="19"/>
                    </a:cubicBezTo>
                    <a:cubicBezTo>
                      <a:pt x="65" y="19"/>
                      <a:pt x="66" y="19"/>
                      <a:pt x="67" y="19"/>
                    </a:cubicBezTo>
                    <a:cubicBezTo>
                      <a:pt x="68" y="19"/>
                      <a:pt x="69" y="20"/>
                      <a:pt x="70" y="20"/>
                    </a:cubicBezTo>
                    <a:cubicBezTo>
                      <a:pt x="71" y="20"/>
                      <a:pt x="72" y="19"/>
                      <a:pt x="73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6" y="20"/>
                      <a:pt x="77" y="19"/>
                      <a:pt x="78" y="19"/>
                    </a:cubicBezTo>
                    <a:cubicBezTo>
                      <a:pt x="80" y="19"/>
                      <a:pt x="81" y="19"/>
                      <a:pt x="82" y="19"/>
                    </a:cubicBezTo>
                    <a:cubicBezTo>
                      <a:pt x="83" y="19"/>
                      <a:pt x="84" y="19"/>
                      <a:pt x="85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131" y="18"/>
                      <a:pt x="141" y="10"/>
                      <a:pt x="145" y="7"/>
                    </a:cubicBezTo>
                    <a:cubicBezTo>
                      <a:pt x="145" y="7"/>
                      <a:pt x="145" y="0"/>
                      <a:pt x="14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3136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bg1"/>
                </a:solidFill>
              </a:rPr>
              <a:t>IPSOS pro AMSP_Rodinné firmy_2016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776379" y="-37541"/>
            <a:ext cx="7920000" cy="672300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Metodika</a:t>
            </a:r>
          </a:p>
        </p:txBody>
      </p:sp>
      <p:grpSp>
        <p:nvGrpSpPr>
          <p:cNvPr id="30" name="Skupina 29"/>
          <p:cNvGrpSpPr/>
          <p:nvPr/>
        </p:nvGrpSpPr>
        <p:grpSpPr>
          <a:xfrm>
            <a:off x="147600" y="925686"/>
            <a:ext cx="7413290" cy="3848562"/>
            <a:chOff x="183046" y="538969"/>
            <a:chExt cx="7598828" cy="4801223"/>
          </a:xfrm>
        </p:grpSpPr>
        <p:sp>
          <p:nvSpPr>
            <p:cNvPr id="8" name="Zaoblený obdélník 7"/>
            <p:cNvSpPr/>
            <p:nvPr/>
          </p:nvSpPr>
          <p:spPr>
            <a:xfrm>
              <a:off x="251520" y="555526"/>
              <a:ext cx="7530354" cy="8484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72000" rtlCol="0" anchor="ctr"/>
            <a:lstStyle/>
            <a:p>
              <a:pPr lvl="0" eaLnBrk="0" fontAlgn="base" hangingPunct="0">
                <a:spcBef>
                  <a:spcPts val="300"/>
                </a:spcBef>
                <a:spcAft>
                  <a:spcPct val="0"/>
                </a:spcAft>
                <a:defRPr/>
              </a:pPr>
              <a:r>
                <a:rPr lang="cs-CZ" sz="1600" b="1" dirty="0">
                  <a:solidFill>
                    <a:srgbClr val="404040"/>
                  </a:solidFill>
                  <a:cs typeface="Calibri" pitchFamily="34" charset="0"/>
                </a:rPr>
                <a:t>Telefonické dotazování</a:t>
              </a:r>
              <a:endParaRPr lang="en-US" sz="1600" b="1" dirty="0">
                <a:solidFill>
                  <a:srgbClr val="404040"/>
                </a:solidFill>
                <a:cs typeface="Calibri" pitchFamily="34" charset="0"/>
              </a:endParaRPr>
            </a:p>
          </p:txBody>
        </p:sp>
        <p:grpSp>
          <p:nvGrpSpPr>
            <p:cNvPr id="9" name="Skupina 8"/>
            <p:cNvGrpSpPr/>
            <p:nvPr/>
          </p:nvGrpSpPr>
          <p:grpSpPr>
            <a:xfrm>
              <a:off x="251520" y="1549845"/>
              <a:ext cx="7530354" cy="835203"/>
              <a:chOff x="67235" y="2328202"/>
              <a:chExt cx="8283389" cy="851991"/>
            </a:xfrm>
            <a:solidFill>
              <a:schemeClr val="bg1">
                <a:lumMod val="95000"/>
              </a:schemeClr>
            </a:solidFill>
          </p:grpSpPr>
          <p:sp>
            <p:nvSpPr>
              <p:cNvPr id="10" name="Zaoblený obdélník 9"/>
              <p:cNvSpPr/>
              <p:nvPr/>
            </p:nvSpPr>
            <p:spPr>
              <a:xfrm>
                <a:off x="67235" y="2328202"/>
                <a:ext cx="8283389" cy="85199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72000" rtlCol="0" anchor="ctr"/>
              <a:lstStyle/>
              <a:p>
                <a:pPr lvl="0"/>
                <a:r>
                  <a:rPr lang="cs-CZ" sz="1600" b="1" dirty="0">
                    <a:solidFill>
                      <a:srgbClr val="404040"/>
                    </a:solidFill>
                    <a:cs typeface="Calibri" pitchFamily="34" charset="0"/>
                  </a:rPr>
                  <a:t>Majitelé rodinných firem od 6 do 249 zaměstnanců</a:t>
                </a:r>
                <a:endParaRPr lang="en-US" sz="1600" b="1" dirty="0">
                  <a:solidFill>
                    <a:srgbClr val="404040"/>
                  </a:solidFill>
                  <a:cs typeface="Calibri" pitchFamily="34" charset="0"/>
                </a:endParaRPr>
              </a:p>
            </p:txBody>
          </p:sp>
          <p:pic>
            <p:nvPicPr>
              <p:cNvPr id="11" name="Picture 3" descr="C:\Documents and Settings\michal.belica\Plocha\target.png"/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963" y="2410922"/>
                <a:ext cx="805183" cy="645860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pic>
        </p:grpSp>
        <p:grpSp>
          <p:nvGrpSpPr>
            <p:cNvPr id="12" name="Skupina 11"/>
            <p:cNvGrpSpPr/>
            <p:nvPr/>
          </p:nvGrpSpPr>
          <p:grpSpPr>
            <a:xfrm>
              <a:off x="250280" y="2545627"/>
              <a:ext cx="7531594" cy="835203"/>
              <a:chOff x="67235" y="3594274"/>
              <a:chExt cx="8440436" cy="851991"/>
            </a:xfrm>
            <a:solidFill>
              <a:schemeClr val="bg1">
                <a:lumMod val="95000"/>
              </a:schemeClr>
            </a:solidFill>
          </p:grpSpPr>
          <p:sp>
            <p:nvSpPr>
              <p:cNvPr id="13" name="Zaoblený obdélník 12"/>
              <p:cNvSpPr/>
              <p:nvPr/>
            </p:nvSpPr>
            <p:spPr>
              <a:xfrm>
                <a:off x="67235" y="3594274"/>
                <a:ext cx="8440436" cy="85199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72000" rtlCol="0" anchor="ctr"/>
              <a:lstStyle/>
              <a:p>
                <a:pPr lvl="0" fontAlgn="base">
                  <a:spcBef>
                    <a:spcPts val="300"/>
                  </a:spcBef>
                  <a:spcAft>
                    <a:spcPct val="0"/>
                  </a:spcAft>
                </a:pPr>
                <a:r>
                  <a:rPr lang="cs-CZ" sz="1600" b="1" dirty="0">
                    <a:solidFill>
                      <a:srgbClr val="404040"/>
                    </a:solidFill>
                    <a:cs typeface="Calibri" pitchFamily="34" charset="0"/>
                  </a:rPr>
                  <a:t>400 respondentů </a:t>
                </a:r>
                <a:endParaRPr lang="cs-CZ" sz="1600" dirty="0">
                  <a:solidFill>
                    <a:srgbClr val="404040"/>
                  </a:solidFill>
                  <a:cs typeface="Calibri" pitchFamily="34" charset="0"/>
                </a:endParaRPr>
              </a:p>
            </p:txBody>
          </p:sp>
          <p:pic>
            <p:nvPicPr>
              <p:cNvPr id="14" name="Picture 4" descr="C:\Documents and Settings\michal.belica\Plocha\lupa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933" y="3613898"/>
                <a:ext cx="818923" cy="829940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pic>
        </p:grpSp>
        <p:sp>
          <p:nvSpPr>
            <p:cNvPr id="15" name="Zaoblený obdélník 14"/>
            <p:cNvSpPr/>
            <p:nvPr/>
          </p:nvSpPr>
          <p:spPr>
            <a:xfrm>
              <a:off x="251520" y="4498495"/>
              <a:ext cx="7530354" cy="8352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72000" rtlCol="0" anchor="ctr"/>
            <a:lstStyle/>
            <a:p>
              <a:pPr lvl="0" eaLnBrk="0" fontAlgn="base" hangingPunct="0">
                <a:spcBef>
                  <a:spcPts val="300"/>
                </a:spcBef>
                <a:spcAft>
                  <a:spcPct val="0"/>
                </a:spcAft>
              </a:pPr>
              <a:r>
                <a:rPr lang="cs-CZ" sz="1600" b="1" dirty="0">
                  <a:solidFill>
                    <a:srgbClr val="404040"/>
                  </a:solidFill>
                  <a:cs typeface="Calibri" pitchFamily="34" charset="0"/>
                </a:rPr>
                <a:t>Standardizovaný dotazník o délce 16 minut</a:t>
              </a:r>
              <a:endParaRPr lang="en-US" sz="1600" dirty="0">
                <a:solidFill>
                  <a:srgbClr val="404040"/>
                </a:solidFill>
                <a:cs typeface="Calibri" pitchFamily="34" charset="0"/>
              </a:endParaRPr>
            </a:p>
          </p:txBody>
        </p:sp>
        <p:sp>
          <p:nvSpPr>
            <p:cNvPr id="16" name="Zaoblený obdélník 25"/>
            <p:cNvSpPr/>
            <p:nvPr/>
          </p:nvSpPr>
          <p:spPr>
            <a:xfrm>
              <a:off x="184292" y="550936"/>
              <a:ext cx="2819967" cy="853200"/>
            </a:xfrm>
            <a:custGeom>
              <a:avLst/>
              <a:gdLst>
                <a:gd name="connsiteX0" fmla="*/ 0 w 3246069"/>
                <a:gd name="connsiteY0" fmla="*/ 426600 h 853200"/>
                <a:gd name="connsiteX1" fmla="*/ 426600 w 3246069"/>
                <a:gd name="connsiteY1" fmla="*/ 0 h 853200"/>
                <a:gd name="connsiteX2" fmla="*/ 2819469 w 3246069"/>
                <a:gd name="connsiteY2" fmla="*/ 0 h 853200"/>
                <a:gd name="connsiteX3" fmla="*/ 3246069 w 3246069"/>
                <a:gd name="connsiteY3" fmla="*/ 426600 h 853200"/>
                <a:gd name="connsiteX4" fmla="*/ 3246069 w 3246069"/>
                <a:gd name="connsiteY4" fmla="*/ 426600 h 853200"/>
                <a:gd name="connsiteX5" fmla="*/ 2819469 w 3246069"/>
                <a:gd name="connsiteY5" fmla="*/ 853200 h 853200"/>
                <a:gd name="connsiteX6" fmla="*/ 426600 w 3246069"/>
                <a:gd name="connsiteY6" fmla="*/ 853200 h 853200"/>
                <a:gd name="connsiteX7" fmla="*/ 0 w 3246069"/>
                <a:gd name="connsiteY7" fmla="*/ 426600 h 853200"/>
                <a:gd name="connsiteX0" fmla="*/ 299109 w 3118578"/>
                <a:gd name="connsiteY0" fmla="*/ 853200 h 853200"/>
                <a:gd name="connsiteX1" fmla="*/ 299109 w 3118578"/>
                <a:gd name="connsiteY1" fmla="*/ 0 h 853200"/>
                <a:gd name="connsiteX2" fmla="*/ 2691978 w 3118578"/>
                <a:gd name="connsiteY2" fmla="*/ 0 h 853200"/>
                <a:gd name="connsiteX3" fmla="*/ 3118578 w 3118578"/>
                <a:gd name="connsiteY3" fmla="*/ 426600 h 853200"/>
                <a:gd name="connsiteX4" fmla="*/ 3118578 w 3118578"/>
                <a:gd name="connsiteY4" fmla="*/ 426600 h 853200"/>
                <a:gd name="connsiteX5" fmla="*/ 2691978 w 3118578"/>
                <a:gd name="connsiteY5" fmla="*/ 853200 h 853200"/>
                <a:gd name="connsiteX6" fmla="*/ 299109 w 3118578"/>
                <a:gd name="connsiteY6" fmla="*/ 853200 h 853200"/>
                <a:gd name="connsiteX0" fmla="*/ 178391 w 2997860"/>
                <a:gd name="connsiteY0" fmla="*/ 853200 h 853200"/>
                <a:gd name="connsiteX1" fmla="*/ 178391 w 2997860"/>
                <a:gd name="connsiteY1" fmla="*/ 0 h 853200"/>
                <a:gd name="connsiteX2" fmla="*/ 2571260 w 2997860"/>
                <a:gd name="connsiteY2" fmla="*/ 0 h 853200"/>
                <a:gd name="connsiteX3" fmla="*/ 2997860 w 2997860"/>
                <a:gd name="connsiteY3" fmla="*/ 426600 h 853200"/>
                <a:gd name="connsiteX4" fmla="*/ 2997860 w 2997860"/>
                <a:gd name="connsiteY4" fmla="*/ 426600 h 853200"/>
                <a:gd name="connsiteX5" fmla="*/ 2571260 w 2997860"/>
                <a:gd name="connsiteY5" fmla="*/ 853200 h 853200"/>
                <a:gd name="connsiteX6" fmla="*/ 178391 w 2997860"/>
                <a:gd name="connsiteY6" fmla="*/ 853200 h 853200"/>
                <a:gd name="connsiteX0" fmla="*/ 2272 w 2821741"/>
                <a:gd name="connsiteY0" fmla="*/ 853200 h 853200"/>
                <a:gd name="connsiteX1" fmla="*/ 2272 w 2821741"/>
                <a:gd name="connsiteY1" fmla="*/ 0 h 853200"/>
                <a:gd name="connsiteX2" fmla="*/ 2395141 w 2821741"/>
                <a:gd name="connsiteY2" fmla="*/ 0 h 853200"/>
                <a:gd name="connsiteX3" fmla="*/ 2821741 w 2821741"/>
                <a:gd name="connsiteY3" fmla="*/ 426600 h 853200"/>
                <a:gd name="connsiteX4" fmla="*/ 2821741 w 2821741"/>
                <a:gd name="connsiteY4" fmla="*/ 426600 h 853200"/>
                <a:gd name="connsiteX5" fmla="*/ 2395141 w 2821741"/>
                <a:gd name="connsiteY5" fmla="*/ 853200 h 853200"/>
                <a:gd name="connsiteX6" fmla="*/ 2272 w 2821741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498 w 2819967"/>
                <a:gd name="connsiteY0" fmla="*/ 853200 h 853200"/>
                <a:gd name="connsiteX1" fmla="*/ 498 w 2819967"/>
                <a:gd name="connsiteY1" fmla="*/ 0 h 853200"/>
                <a:gd name="connsiteX2" fmla="*/ 2393367 w 2819967"/>
                <a:gd name="connsiteY2" fmla="*/ 0 h 853200"/>
                <a:gd name="connsiteX3" fmla="*/ 2819967 w 2819967"/>
                <a:gd name="connsiteY3" fmla="*/ 426600 h 853200"/>
                <a:gd name="connsiteX4" fmla="*/ 2819967 w 2819967"/>
                <a:gd name="connsiteY4" fmla="*/ 426600 h 853200"/>
                <a:gd name="connsiteX5" fmla="*/ 2393367 w 2819967"/>
                <a:gd name="connsiteY5" fmla="*/ 853200 h 853200"/>
                <a:gd name="connsiteX6" fmla="*/ 498 w 2819967"/>
                <a:gd name="connsiteY6" fmla="*/ 853200 h 8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967" h="853200">
                  <a:moveTo>
                    <a:pt x="498" y="853200"/>
                  </a:moveTo>
                  <a:cubicBezTo>
                    <a:pt x="-1090" y="-179031"/>
                    <a:pt x="1737" y="1110575"/>
                    <a:pt x="498" y="0"/>
                  </a:cubicBezTo>
                  <a:lnTo>
                    <a:pt x="2393367" y="0"/>
                  </a:lnTo>
                  <a:cubicBezTo>
                    <a:pt x="2628972" y="0"/>
                    <a:pt x="2819967" y="190995"/>
                    <a:pt x="2819967" y="426600"/>
                  </a:cubicBezTo>
                  <a:lnTo>
                    <a:pt x="2819967" y="426600"/>
                  </a:lnTo>
                  <a:cubicBezTo>
                    <a:pt x="2819967" y="662205"/>
                    <a:pt x="2628972" y="853200"/>
                    <a:pt x="2393367" y="853200"/>
                  </a:cubicBezTo>
                  <a:lnTo>
                    <a:pt x="498" y="853200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00" tIns="0" rIns="0" bIns="0" rtlCol="0" anchor="ctr"/>
            <a:lstStyle/>
            <a:p>
              <a:r>
                <a:rPr lang="cs-CZ" b="1" dirty="0"/>
                <a:t>Metoda sběru</a:t>
              </a:r>
              <a:endParaRPr lang="en-US" b="1" dirty="0"/>
            </a:p>
          </p:txBody>
        </p:sp>
        <p:pic>
          <p:nvPicPr>
            <p:cNvPr id="17" name="Picture 2" descr="C:\Documents and Settings\michal.belica\Plocha\gears_white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65" y="538969"/>
              <a:ext cx="797395" cy="877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Zaoblený obdélník 25"/>
            <p:cNvSpPr/>
            <p:nvPr/>
          </p:nvSpPr>
          <p:spPr>
            <a:xfrm>
              <a:off x="184292" y="1538945"/>
              <a:ext cx="2819967" cy="853200"/>
            </a:xfrm>
            <a:custGeom>
              <a:avLst/>
              <a:gdLst>
                <a:gd name="connsiteX0" fmla="*/ 0 w 3246069"/>
                <a:gd name="connsiteY0" fmla="*/ 426600 h 853200"/>
                <a:gd name="connsiteX1" fmla="*/ 426600 w 3246069"/>
                <a:gd name="connsiteY1" fmla="*/ 0 h 853200"/>
                <a:gd name="connsiteX2" fmla="*/ 2819469 w 3246069"/>
                <a:gd name="connsiteY2" fmla="*/ 0 h 853200"/>
                <a:gd name="connsiteX3" fmla="*/ 3246069 w 3246069"/>
                <a:gd name="connsiteY3" fmla="*/ 426600 h 853200"/>
                <a:gd name="connsiteX4" fmla="*/ 3246069 w 3246069"/>
                <a:gd name="connsiteY4" fmla="*/ 426600 h 853200"/>
                <a:gd name="connsiteX5" fmla="*/ 2819469 w 3246069"/>
                <a:gd name="connsiteY5" fmla="*/ 853200 h 853200"/>
                <a:gd name="connsiteX6" fmla="*/ 426600 w 3246069"/>
                <a:gd name="connsiteY6" fmla="*/ 853200 h 853200"/>
                <a:gd name="connsiteX7" fmla="*/ 0 w 3246069"/>
                <a:gd name="connsiteY7" fmla="*/ 426600 h 853200"/>
                <a:gd name="connsiteX0" fmla="*/ 299109 w 3118578"/>
                <a:gd name="connsiteY0" fmla="*/ 853200 h 853200"/>
                <a:gd name="connsiteX1" fmla="*/ 299109 w 3118578"/>
                <a:gd name="connsiteY1" fmla="*/ 0 h 853200"/>
                <a:gd name="connsiteX2" fmla="*/ 2691978 w 3118578"/>
                <a:gd name="connsiteY2" fmla="*/ 0 h 853200"/>
                <a:gd name="connsiteX3" fmla="*/ 3118578 w 3118578"/>
                <a:gd name="connsiteY3" fmla="*/ 426600 h 853200"/>
                <a:gd name="connsiteX4" fmla="*/ 3118578 w 3118578"/>
                <a:gd name="connsiteY4" fmla="*/ 426600 h 853200"/>
                <a:gd name="connsiteX5" fmla="*/ 2691978 w 3118578"/>
                <a:gd name="connsiteY5" fmla="*/ 853200 h 853200"/>
                <a:gd name="connsiteX6" fmla="*/ 299109 w 3118578"/>
                <a:gd name="connsiteY6" fmla="*/ 853200 h 853200"/>
                <a:gd name="connsiteX0" fmla="*/ 178391 w 2997860"/>
                <a:gd name="connsiteY0" fmla="*/ 853200 h 853200"/>
                <a:gd name="connsiteX1" fmla="*/ 178391 w 2997860"/>
                <a:gd name="connsiteY1" fmla="*/ 0 h 853200"/>
                <a:gd name="connsiteX2" fmla="*/ 2571260 w 2997860"/>
                <a:gd name="connsiteY2" fmla="*/ 0 h 853200"/>
                <a:gd name="connsiteX3" fmla="*/ 2997860 w 2997860"/>
                <a:gd name="connsiteY3" fmla="*/ 426600 h 853200"/>
                <a:gd name="connsiteX4" fmla="*/ 2997860 w 2997860"/>
                <a:gd name="connsiteY4" fmla="*/ 426600 h 853200"/>
                <a:gd name="connsiteX5" fmla="*/ 2571260 w 2997860"/>
                <a:gd name="connsiteY5" fmla="*/ 853200 h 853200"/>
                <a:gd name="connsiteX6" fmla="*/ 178391 w 2997860"/>
                <a:gd name="connsiteY6" fmla="*/ 853200 h 853200"/>
                <a:gd name="connsiteX0" fmla="*/ 2272 w 2821741"/>
                <a:gd name="connsiteY0" fmla="*/ 853200 h 853200"/>
                <a:gd name="connsiteX1" fmla="*/ 2272 w 2821741"/>
                <a:gd name="connsiteY1" fmla="*/ 0 h 853200"/>
                <a:gd name="connsiteX2" fmla="*/ 2395141 w 2821741"/>
                <a:gd name="connsiteY2" fmla="*/ 0 h 853200"/>
                <a:gd name="connsiteX3" fmla="*/ 2821741 w 2821741"/>
                <a:gd name="connsiteY3" fmla="*/ 426600 h 853200"/>
                <a:gd name="connsiteX4" fmla="*/ 2821741 w 2821741"/>
                <a:gd name="connsiteY4" fmla="*/ 426600 h 853200"/>
                <a:gd name="connsiteX5" fmla="*/ 2395141 w 2821741"/>
                <a:gd name="connsiteY5" fmla="*/ 853200 h 853200"/>
                <a:gd name="connsiteX6" fmla="*/ 2272 w 2821741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498 w 2819967"/>
                <a:gd name="connsiteY0" fmla="*/ 853200 h 853200"/>
                <a:gd name="connsiteX1" fmla="*/ 498 w 2819967"/>
                <a:gd name="connsiteY1" fmla="*/ 0 h 853200"/>
                <a:gd name="connsiteX2" fmla="*/ 2393367 w 2819967"/>
                <a:gd name="connsiteY2" fmla="*/ 0 h 853200"/>
                <a:gd name="connsiteX3" fmla="*/ 2819967 w 2819967"/>
                <a:gd name="connsiteY3" fmla="*/ 426600 h 853200"/>
                <a:gd name="connsiteX4" fmla="*/ 2819967 w 2819967"/>
                <a:gd name="connsiteY4" fmla="*/ 426600 h 853200"/>
                <a:gd name="connsiteX5" fmla="*/ 2393367 w 2819967"/>
                <a:gd name="connsiteY5" fmla="*/ 853200 h 853200"/>
                <a:gd name="connsiteX6" fmla="*/ 498 w 2819967"/>
                <a:gd name="connsiteY6" fmla="*/ 853200 h 8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967" h="853200">
                  <a:moveTo>
                    <a:pt x="498" y="853200"/>
                  </a:moveTo>
                  <a:cubicBezTo>
                    <a:pt x="-1090" y="-179031"/>
                    <a:pt x="1737" y="1110575"/>
                    <a:pt x="498" y="0"/>
                  </a:cubicBezTo>
                  <a:lnTo>
                    <a:pt x="2393367" y="0"/>
                  </a:lnTo>
                  <a:cubicBezTo>
                    <a:pt x="2628972" y="0"/>
                    <a:pt x="2819967" y="190995"/>
                    <a:pt x="2819967" y="426600"/>
                  </a:cubicBezTo>
                  <a:lnTo>
                    <a:pt x="2819967" y="426600"/>
                  </a:lnTo>
                  <a:cubicBezTo>
                    <a:pt x="2819967" y="662205"/>
                    <a:pt x="2628972" y="853200"/>
                    <a:pt x="2393367" y="853200"/>
                  </a:cubicBezTo>
                  <a:lnTo>
                    <a:pt x="498" y="85320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00" tIns="0" rIns="0" bIns="0" rtlCol="0" anchor="ctr"/>
            <a:lstStyle/>
            <a:p>
              <a:r>
                <a:rPr lang="cs-CZ" b="1" dirty="0"/>
                <a:t>Cílová skupina</a:t>
              </a:r>
            </a:p>
          </p:txBody>
        </p:sp>
        <p:pic>
          <p:nvPicPr>
            <p:cNvPr id="19" name="Picture 3" descr="C:\Documents and Settings\michal.belica\Plocha\target.pn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970" y="1642615"/>
              <a:ext cx="731985" cy="645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Zaoblený obdélník 25"/>
            <p:cNvSpPr/>
            <p:nvPr/>
          </p:nvSpPr>
          <p:spPr>
            <a:xfrm>
              <a:off x="184292" y="2534727"/>
              <a:ext cx="2767953" cy="851489"/>
            </a:xfrm>
            <a:custGeom>
              <a:avLst/>
              <a:gdLst>
                <a:gd name="connsiteX0" fmla="*/ 0 w 3246069"/>
                <a:gd name="connsiteY0" fmla="*/ 426600 h 853200"/>
                <a:gd name="connsiteX1" fmla="*/ 426600 w 3246069"/>
                <a:gd name="connsiteY1" fmla="*/ 0 h 853200"/>
                <a:gd name="connsiteX2" fmla="*/ 2819469 w 3246069"/>
                <a:gd name="connsiteY2" fmla="*/ 0 h 853200"/>
                <a:gd name="connsiteX3" fmla="*/ 3246069 w 3246069"/>
                <a:gd name="connsiteY3" fmla="*/ 426600 h 853200"/>
                <a:gd name="connsiteX4" fmla="*/ 3246069 w 3246069"/>
                <a:gd name="connsiteY4" fmla="*/ 426600 h 853200"/>
                <a:gd name="connsiteX5" fmla="*/ 2819469 w 3246069"/>
                <a:gd name="connsiteY5" fmla="*/ 853200 h 853200"/>
                <a:gd name="connsiteX6" fmla="*/ 426600 w 3246069"/>
                <a:gd name="connsiteY6" fmla="*/ 853200 h 853200"/>
                <a:gd name="connsiteX7" fmla="*/ 0 w 3246069"/>
                <a:gd name="connsiteY7" fmla="*/ 426600 h 853200"/>
                <a:gd name="connsiteX0" fmla="*/ 299109 w 3118578"/>
                <a:gd name="connsiteY0" fmla="*/ 853200 h 853200"/>
                <a:gd name="connsiteX1" fmla="*/ 299109 w 3118578"/>
                <a:gd name="connsiteY1" fmla="*/ 0 h 853200"/>
                <a:gd name="connsiteX2" fmla="*/ 2691978 w 3118578"/>
                <a:gd name="connsiteY2" fmla="*/ 0 h 853200"/>
                <a:gd name="connsiteX3" fmla="*/ 3118578 w 3118578"/>
                <a:gd name="connsiteY3" fmla="*/ 426600 h 853200"/>
                <a:gd name="connsiteX4" fmla="*/ 3118578 w 3118578"/>
                <a:gd name="connsiteY4" fmla="*/ 426600 h 853200"/>
                <a:gd name="connsiteX5" fmla="*/ 2691978 w 3118578"/>
                <a:gd name="connsiteY5" fmla="*/ 853200 h 853200"/>
                <a:gd name="connsiteX6" fmla="*/ 299109 w 3118578"/>
                <a:gd name="connsiteY6" fmla="*/ 853200 h 853200"/>
                <a:gd name="connsiteX0" fmla="*/ 178391 w 2997860"/>
                <a:gd name="connsiteY0" fmla="*/ 853200 h 853200"/>
                <a:gd name="connsiteX1" fmla="*/ 178391 w 2997860"/>
                <a:gd name="connsiteY1" fmla="*/ 0 h 853200"/>
                <a:gd name="connsiteX2" fmla="*/ 2571260 w 2997860"/>
                <a:gd name="connsiteY2" fmla="*/ 0 h 853200"/>
                <a:gd name="connsiteX3" fmla="*/ 2997860 w 2997860"/>
                <a:gd name="connsiteY3" fmla="*/ 426600 h 853200"/>
                <a:gd name="connsiteX4" fmla="*/ 2997860 w 2997860"/>
                <a:gd name="connsiteY4" fmla="*/ 426600 h 853200"/>
                <a:gd name="connsiteX5" fmla="*/ 2571260 w 2997860"/>
                <a:gd name="connsiteY5" fmla="*/ 853200 h 853200"/>
                <a:gd name="connsiteX6" fmla="*/ 178391 w 2997860"/>
                <a:gd name="connsiteY6" fmla="*/ 853200 h 853200"/>
                <a:gd name="connsiteX0" fmla="*/ 2272 w 2821741"/>
                <a:gd name="connsiteY0" fmla="*/ 853200 h 853200"/>
                <a:gd name="connsiteX1" fmla="*/ 2272 w 2821741"/>
                <a:gd name="connsiteY1" fmla="*/ 0 h 853200"/>
                <a:gd name="connsiteX2" fmla="*/ 2395141 w 2821741"/>
                <a:gd name="connsiteY2" fmla="*/ 0 h 853200"/>
                <a:gd name="connsiteX3" fmla="*/ 2821741 w 2821741"/>
                <a:gd name="connsiteY3" fmla="*/ 426600 h 853200"/>
                <a:gd name="connsiteX4" fmla="*/ 2821741 w 2821741"/>
                <a:gd name="connsiteY4" fmla="*/ 426600 h 853200"/>
                <a:gd name="connsiteX5" fmla="*/ 2395141 w 2821741"/>
                <a:gd name="connsiteY5" fmla="*/ 853200 h 853200"/>
                <a:gd name="connsiteX6" fmla="*/ 2272 w 2821741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498 w 2819967"/>
                <a:gd name="connsiteY0" fmla="*/ 853200 h 853200"/>
                <a:gd name="connsiteX1" fmla="*/ 498 w 2819967"/>
                <a:gd name="connsiteY1" fmla="*/ 0 h 853200"/>
                <a:gd name="connsiteX2" fmla="*/ 2393367 w 2819967"/>
                <a:gd name="connsiteY2" fmla="*/ 0 h 853200"/>
                <a:gd name="connsiteX3" fmla="*/ 2819967 w 2819967"/>
                <a:gd name="connsiteY3" fmla="*/ 426600 h 853200"/>
                <a:gd name="connsiteX4" fmla="*/ 2819967 w 2819967"/>
                <a:gd name="connsiteY4" fmla="*/ 426600 h 853200"/>
                <a:gd name="connsiteX5" fmla="*/ 2393367 w 2819967"/>
                <a:gd name="connsiteY5" fmla="*/ 853200 h 853200"/>
                <a:gd name="connsiteX6" fmla="*/ 498 w 2819967"/>
                <a:gd name="connsiteY6" fmla="*/ 853200 h 8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967" h="853200">
                  <a:moveTo>
                    <a:pt x="498" y="853200"/>
                  </a:moveTo>
                  <a:cubicBezTo>
                    <a:pt x="-1090" y="-179031"/>
                    <a:pt x="1737" y="1110575"/>
                    <a:pt x="498" y="0"/>
                  </a:cubicBezTo>
                  <a:lnTo>
                    <a:pt x="2393367" y="0"/>
                  </a:lnTo>
                  <a:cubicBezTo>
                    <a:pt x="2628972" y="0"/>
                    <a:pt x="2819967" y="190995"/>
                    <a:pt x="2819967" y="426600"/>
                  </a:cubicBezTo>
                  <a:lnTo>
                    <a:pt x="2819967" y="426600"/>
                  </a:lnTo>
                  <a:cubicBezTo>
                    <a:pt x="2819967" y="662205"/>
                    <a:pt x="2628972" y="853200"/>
                    <a:pt x="2393367" y="853200"/>
                  </a:cubicBezTo>
                  <a:lnTo>
                    <a:pt x="498" y="853200"/>
                  </a:lnTo>
                  <a:close/>
                </a:path>
              </a:pathLst>
            </a:custGeom>
            <a:solidFill>
              <a:srgbClr val="008BC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00" tIns="0" rIns="0" bIns="0" rtlCol="0" anchor="ctr"/>
            <a:lstStyle/>
            <a:p>
              <a:r>
                <a:rPr lang="cs-CZ" b="1" dirty="0"/>
                <a:t>Velikost vzorku</a:t>
              </a:r>
            </a:p>
          </p:txBody>
        </p:sp>
        <p:sp>
          <p:nvSpPr>
            <p:cNvPr id="21" name="Zaoblený obdélník 25"/>
            <p:cNvSpPr/>
            <p:nvPr/>
          </p:nvSpPr>
          <p:spPr>
            <a:xfrm>
              <a:off x="184292" y="4486992"/>
              <a:ext cx="2819967" cy="853200"/>
            </a:xfrm>
            <a:custGeom>
              <a:avLst/>
              <a:gdLst>
                <a:gd name="connsiteX0" fmla="*/ 0 w 3246069"/>
                <a:gd name="connsiteY0" fmla="*/ 426600 h 853200"/>
                <a:gd name="connsiteX1" fmla="*/ 426600 w 3246069"/>
                <a:gd name="connsiteY1" fmla="*/ 0 h 853200"/>
                <a:gd name="connsiteX2" fmla="*/ 2819469 w 3246069"/>
                <a:gd name="connsiteY2" fmla="*/ 0 h 853200"/>
                <a:gd name="connsiteX3" fmla="*/ 3246069 w 3246069"/>
                <a:gd name="connsiteY3" fmla="*/ 426600 h 853200"/>
                <a:gd name="connsiteX4" fmla="*/ 3246069 w 3246069"/>
                <a:gd name="connsiteY4" fmla="*/ 426600 h 853200"/>
                <a:gd name="connsiteX5" fmla="*/ 2819469 w 3246069"/>
                <a:gd name="connsiteY5" fmla="*/ 853200 h 853200"/>
                <a:gd name="connsiteX6" fmla="*/ 426600 w 3246069"/>
                <a:gd name="connsiteY6" fmla="*/ 853200 h 853200"/>
                <a:gd name="connsiteX7" fmla="*/ 0 w 3246069"/>
                <a:gd name="connsiteY7" fmla="*/ 426600 h 853200"/>
                <a:gd name="connsiteX0" fmla="*/ 299109 w 3118578"/>
                <a:gd name="connsiteY0" fmla="*/ 853200 h 853200"/>
                <a:gd name="connsiteX1" fmla="*/ 299109 w 3118578"/>
                <a:gd name="connsiteY1" fmla="*/ 0 h 853200"/>
                <a:gd name="connsiteX2" fmla="*/ 2691978 w 3118578"/>
                <a:gd name="connsiteY2" fmla="*/ 0 h 853200"/>
                <a:gd name="connsiteX3" fmla="*/ 3118578 w 3118578"/>
                <a:gd name="connsiteY3" fmla="*/ 426600 h 853200"/>
                <a:gd name="connsiteX4" fmla="*/ 3118578 w 3118578"/>
                <a:gd name="connsiteY4" fmla="*/ 426600 h 853200"/>
                <a:gd name="connsiteX5" fmla="*/ 2691978 w 3118578"/>
                <a:gd name="connsiteY5" fmla="*/ 853200 h 853200"/>
                <a:gd name="connsiteX6" fmla="*/ 299109 w 3118578"/>
                <a:gd name="connsiteY6" fmla="*/ 853200 h 853200"/>
                <a:gd name="connsiteX0" fmla="*/ 178391 w 2997860"/>
                <a:gd name="connsiteY0" fmla="*/ 853200 h 853200"/>
                <a:gd name="connsiteX1" fmla="*/ 178391 w 2997860"/>
                <a:gd name="connsiteY1" fmla="*/ 0 h 853200"/>
                <a:gd name="connsiteX2" fmla="*/ 2571260 w 2997860"/>
                <a:gd name="connsiteY2" fmla="*/ 0 h 853200"/>
                <a:gd name="connsiteX3" fmla="*/ 2997860 w 2997860"/>
                <a:gd name="connsiteY3" fmla="*/ 426600 h 853200"/>
                <a:gd name="connsiteX4" fmla="*/ 2997860 w 2997860"/>
                <a:gd name="connsiteY4" fmla="*/ 426600 h 853200"/>
                <a:gd name="connsiteX5" fmla="*/ 2571260 w 2997860"/>
                <a:gd name="connsiteY5" fmla="*/ 853200 h 853200"/>
                <a:gd name="connsiteX6" fmla="*/ 178391 w 2997860"/>
                <a:gd name="connsiteY6" fmla="*/ 853200 h 853200"/>
                <a:gd name="connsiteX0" fmla="*/ 2272 w 2821741"/>
                <a:gd name="connsiteY0" fmla="*/ 853200 h 853200"/>
                <a:gd name="connsiteX1" fmla="*/ 2272 w 2821741"/>
                <a:gd name="connsiteY1" fmla="*/ 0 h 853200"/>
                <a:gd name="connsiteX2" fmla="*/ 2395141 w 2821741"/>
                <a:gd name="connsiteY2" fmla="*/ 0 h 853200"/>
                <a:gd name="connsiteX3" fmla="*/ 2821741 w 2821741"/>
                <a:gd name="connsiteY3" fmla="*/ 426600 h 853200"/>
                <a:gd name="connsiteX4" fmla="*/ 2821741 w 2821741"/>
                <a:gd name="connsiteY4" fmla="*/ 426600 h 853200"/>
                <a:gd name="connsiteX5" fmla="*/ 2395141 w 2821741"/>
                <a:gd name="connsiteY5" fmla="*/ 853200 h 853200"/>
                <a:gd name="connsiteX6" fmla="*/ 2272 w 2821741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498 w 2819967"/>
                <a:gd name="connsiteY0" fmla="*/ 853200 h 853200"/>
                <a:gd name="connsiteX1" fmla="*/ 498 w 2819967"/>
                <a:gd name="connsiteY1" fmla="*/ 0 h 853200"/>
                <a:gd name="connsiteX2" fmla="*/ 2393367 w 2819967"/>
                <a:gd name="connsiteY2" fmla="*/ 0 h 853200"/>
                <a:gd name="connsiteX3" fmla="*/ 2819967 w 2819967"/>
                <a:gd name="connsiteY3" fmla="*/ 426600 h 853200"/>
                <a:gd name="connsiteX4" fmla="*/ 2819967 w 2819967"/>
                <a:gd name="connsiteY4" fmla="*/ 426600 h 853200"/>
                <a:gd name="connsiteX5" fmla="*/ 2393367 w 2819967"/>
                <a:gd name="connsiteY5" fmla="*/ 853200 h 853200"/>
                <a:gd name="connsiteX6" fmla="*/ 498 w 2819967"/>
                <a:gd name="connsiteY6" fmla="*/ 853200 h 8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967" h="853200">
                  <a:moveTo>
                    <a:pt x="498" y="853200"/>
                  </a:moveTo>
                  <a:cubicBezTo>
                    <a:pt x="-1090" y="-179031"/>
                    <a:pt x="1737" y="1110575"/>
                    <a:pt x="498" y="0"/>
                  </a:cubicBezTo>
                  <a:lnTo>
                    <a:pt x="2393367" y="0"/>
                  </a:lnTo>
                  <a:cubicBezTo>
                    <a:pt x="2628972" y="0"/>
                    <a:pt x="2819967" y="190995"/>
                    <a:pt x="2819967" y="426600"/>
                  </a:cubicBezTo>
                  <a:lnTo>
                    <a:pt x="2819967" y="426600"/>
                  </a:lnTo>
                  <a:cubicBezTo>
                    <a:pt x="2819967" y="662205"/>
                    <a:pt x="2628972" y="853200"/>
                    <a:pt x="2393367" y="853200"/>
                  </a:cubicBezTo>
                  <a:lnTo>
                    <a:pt x="498" y="853200"/>
                  </a:lnTo>
                  <a:close/>
                </a:path>
              </a:pathLst>
            </a:custGeom>
            <a:solidFill>
              <a:srgbClr val="28105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00" tIns="0" rIns="0" bIns="0" rtlCol="0" anchor="ctr"/>
            <a:lstStyle/>
            <a:p>
              <a:r>
                <a:rPr lang="cs-CZ" b="1" dirty="0"/>
                <a:t>Výzkumný nástroj</a:t>
              </a:r>
              <a:endParaRPr lang="en-US" b="1" dirty="0"/>
            </a:p>
          </p:txBody>
        </p:sp>
        <p:pic>
          <p:nvPicPr>
            <p:cNvPr id="22" name="Picture 3" descr="C:\Documents and Settings\michal.belica\Plocha\TOO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546" y="4556735"/>
              <a:ext cx="648832" cy="7137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aoblený obdélník 22"/>
            <p:cNvSpPr/>
            <p:nvPr/>
          </p:nvSpPr>
          <p:spPr>
            <a:xfrm>
              <a:off x="250274" y="3515093"/>
              <a:ext cx="7530354" cy="8352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72000" rtlCol="0" anchor="ctr"/>
            <a:lstStyle/>
            <a:p>
              <a:pPr lvl="0" eaLnBrk="0" fontAlgn="base" hangingPunct="0">
                <a:spcBef>
                  <a:spcPts val="300"/>
                </a:spcBef>
                <a:spcAft>
                  <a:spcPct val="0"/>
                </a:spcAft>
              </a:pPr>
              <a:r>
                <a:rPr lang="cs-CZ" sz="1600" b="1" dirty="0">
                  <a:solidFill>
                    <a:srgbClr val="404040"/>
                  </a:solidFill>
                  <a:cs typeface="Calibri" pitchFamily="34" charset="0"/>
                </a:rPr>
                <a:t>Přelom dubna a května 2016</a:t>
              </a:r>
              <a:endParaRPr lang="en-US" sz="1600" b="1" dirty="0">
                <a:solidFill>
                  <a:srgbClr val="404040"/>
                </a:solidFill>
                <a:cs typeface="Calibri" pitchFamily="34" charset="0"/>
              </a:endParaRPr>
            </a:p>
          </p:txBody>
        </p:sp>
        <p:sp>
          <p:nvSpPr>
            <p:cNvPr id="24" name="Zaoblený obdélník 25"/>
            <p:cNvSpPr/>
            <p:nvPr/>
          </p:nvSpPr>
          <p:spPr>
            <a:xfrm>
              <a:off x="183046" y="3503590"/>
              <a:ext cx="2819967" cy="853200"/>
            </a:xfrm>
            <a:custGeom>
              <a:avLst/>
              <a:gdLst>
                <a:gd name="connsiteX0" fmla="*/ 0 w 3246069"/>
                <a:gd name="connsiteY0" fmla="*/ 426600 h 853200"/>
                <a:gd name="connsiteX1" fmla="*/ 426600 w 3246069"/>
                <a:gd name="connsiteY1" fmla="*/ 0 h 853200"/>
                <a:gd name="connsiteX2" fmla="*/ 2819469 w 3246069"/>
                <a:gd name="connsiteY2" fmla="*/ 0 h 853200"/>
                <a:gd name="connsiteX3" fmla="*/ 3246069 w 3246069"/>
                <a:gd name="connsiteY3" fmla="*/ 426600 h 853200"/>
                <a:gd name="connsiteX4" fmla="*/ 3246069 w 3246069"/>
                <a:gd name="connsiteY4" fmla="*/ 426600 h 853200"/>
                <a:gd name="connsiteX5" fmla="*/ 2819469 w 3246069"/>
                <a:gd name="connsiteY5" fmla="*/ 853200 h 853200"/>
                <a:gd name="connsiteX6" fmla="*/ 426600 w 3246069"/>
                <a:gd name="connsiteY6" fmla="*/ 853200 h 853200"/>
                <a:gd name="connsiteX7" fmla="*/ 0 w 3246069"/>
                <a:gd name="connsiteY7" fmla="*/ 426600 h 853200"/>
                <a:gd name="connsiteX0" fmla="*/ 299109 w 3118578"/>
                <a:gd name="connsiteY0" fmla="*/ 853200 h 853200"/>
                <a:gd name="connsiteX1" fmla="*/ 299109 w 3118578"/>
                <a:gd name="connsiteY1" fmla="*/ 0 h 853200"/>
                <a:gd name="connsiteX2" fmla="*/ 2691978 w 3118578"/>
                <a:gd name="connsiteY2" fmla="*/ 0 h 853200"/>
                <a:gd name="connsiteX3" fmla="*/ 3118578 w 3118578"/>
                <a:gd name="connsiteY3" fmla="*/ 426600 h 853200"/>
                <a:gd name="connsiteX4" fmla="*/ 3118578 w 3118578"/>
                <a:gd name="connsiteY4" fmla="*/ 426600 h 853200"/>
                <a:gd name="connsiteX5" fmla="*/ 2691978 w 3118578"/>
                <a:gd name="connsiteY5" fmla="*/ 853200 h 853200"/>
                <a:gd name="connsiteX6" fmla="*/ 299109 w 3118578"/>
                <a:gd name="connsiteY6" fmla="*/ 853200 h 853200"/>
                <a:gd name="connsiteX0" fmla="*/ 178391 w 2997860"/>
                <a:gd name="connsiteY0" fmla="*/ 853200 h 853200"/>
                <a:gd name="connsiteX1" fmla="*/ 178391 w 2997860"/>
                <a:gd name="connsiteY1" fmla="*/ 0 h 853200"/>
                <a:gd name="connsiteX2" fmla="*/ 2571260 w 2997860"/>
                <a:gd name="connsiteY2" fmla="*/ 0 h 853200"/>
                <a:gd name="connsiteX3" fmla="*/ 2997860 w 2997860"/>
                <a:gd name="connsiteY3" fmla="*/ 426600 h 853200"/>
                <a:gd name="connsiteX4" fmla="*/ 2997860 w 2997860"/>
                <a:gd name="connsiteY4" fmla="*/ 426600 h 853200"/>
                <a:gd name="connsiteX5" fmla="*/ 2571260 w 2997860"/>
                <a:gd name="connsiteY5" fmla="*/ 853200 h 853200"/>
                <a:gd name="connsiteX6" fmla="*/ 178391 w 2997860"/>
                <a:gd name="connsiteY6" fmla="*/ 853200 h 853200"/>
                <a:gd name="connsiteX0" fmla="*/ 2272 w 2821741"/>
                <a:gd name="connsiteY0" fmla="*/ 853200 h 853200"/>
                <a:gd name="connsiteX1" fmla="*/ 2272 w 2821741"/>
                <a:gd name="connsiteY1" fmla="*/ 0 h 853200"/>
                <a:gd name="connsiteX2" fmla="*/ 2395141 w 2821741"/>
                <a:gd name="connsiteY2" fmla="*/ 0 h 853200"/>
                <a:gd name="connsiteX3" fmla="*/ 2821741 w 2821741"/>
                <a:gd name="connsiteY3" fmla="*/ 426600 h 853200"/>
                <a:gd name="connsiteX4" fmla="*/ 2821741 w 2821741"/>
                <a:gd name="connsiteY4" fmla="*/ 426600 h 853200"/>
                <a:gd name="connsiteX5" fmla="*/ 2395141 w 2821741"/>
                <a:gd name="connsiteY5" fmla="*/ 853200 h 853200"/>
                <a:gd name="connsiteX6" fmla="*/ 2272 w 2821741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0 w 2819469"/>
                <a:gd name="connsiteY0" fmla="*/ 853200 h 853200"/>
                <a:gd name="connsiteX1" fmla="*/ 0 w 2819469"/>
                <a:gd name="connsiteY1" fmla="*/ 0 h 853200"/>
                <a:gd name="connsiteX2" fmla="*/ 2392869 w 2819469"/>
                <a:gd name="connsiteY2" fmla="*/ 0 h 853200"/>
                <a:gd name="connsiteX3" fmla="*/ 2819469 w 2819469"/>
                <a:gd name="connsiteY3" fmla="*/ 426600 h 853200"/>
                <a:gd name="connsiteX4" fmla="*/ 2819469 w 2819469"/>
                <a:gd name="connsiteY4" fmla="*/ 426600 h 853200"/>
                <a:gd name="connsiteX5" fmla="*/ 2392869 w 2819469"/>
                <a:gd name="connsiteY5" fmla="*/ 853200 h 853200"/>
                <a:gd name="connsiteX6" fmla="*/ 0 w 2819469"/>
                <a:gd name="connsiteY6" fmla="*/ 853200 h 853200"/>
                <a:gd name="connsiteX0" fmla="*/ 498 w 2819967"/>
                <a:gd name="connsiteY0" fmla="*/ 853200 h 853200"/>
                <a:gd name="connsiteX1" fmla="*/ 498 w 2819967"/>
                <a:gd name="connsiteY1" fmla="*/ 0 h 853200"/>
                <a:gd name="connsiteX2" fmla="*/ 2393367 w 2819967"/>
                <a:gd name="connsiteY2" fmla="*/ 0 h 853200"/>
                <a:gd name="connsiteX3" fmla="*/ 2819967 w 2819967"/>
                <a:gd name="connsiteY3" fmla="*/ 426600 h 853200"/>
                <a:gd name="connsiteX4" fmla="*/ 2819967 w 2819967"/>
                <a:gd name="connsiteY4" fmla="*/ 426600 h 853200"/>
                <a:gd name="connsiteX5" fmla="*/ 2393367 w 2819967"/>
                <a:gd name="connsiteY5" fmla="*/ 853200 h 853200"/>
                <a:gd name="connsiteX6" fmla="*/ 498 w 2819967"/>
                <a:gd name="connsiteY6" fmla="*/ 853200 h 8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967" h="853200">
                  <a:moveTo>
                    <a:pt x="498" y="853200"/>
                  </a:moveTo>
                  <a:cubicBezTo>
                    <a:pt x="-1090" y="-179031"/>
                    <a:pt x="1737" y="1110575"/>
                    <a:pt x="498" y="0"/>
                  </a:cubicBezTo>
                  <a:lnTo>
                    <a:pt x="2393367" y="0"/>
                  </a:lnTo>
                  <a:cubicBezTo>
                    <a:pt x="2628972" y="0"/>
                    <a:pt x="2819967" y="190995"/>
                    <a:pt x="2819967" y="426600"/>
                  </a:cubicBezTo>
                  <a:lnTo>
                    <a:pt x="2819967" y="426600"/>
                  </a:lnTo>
                  <a:cubicBezTo>
                    <a:pt x="2819967" y="662205"/>
                    <a:pt x="2628972" y="853200"/>
                    <a:pt x="2393367" y="853200"/>
                  </a:cubicBezTo>
                  <a:lnTo>
                    <a:pt x="498" y="853200"/>
                  </a:lnTo>
                  <a:close/>
                </a:path>
              </a:pathLst>
            </a:custGeom>
            <a:solidFill>
              <a:srgbClr val="008E9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00" tIns="0" rIns="0" bIns="0" rtlCol="0" anchor="ctr"/>
            <a:lstStyle/>
            <a:p>
              <a:r>
                <a:rPr lang="cs-CZ" b="1" dirty="0"/>
                <a:t>Termín sběru dat</a:t>
              </a:r>
              <a:endParaRPr lang="en-US" b="1" dirty="0"/>
            </a:p>
          </p:txBody>
        </p:sp>
        <p:sp>
          <p:nvSpPr>
            <p:cNvPr id="25" name="Freeform 20"/>
            <p:cNvSpPr>
              <a:spLocks noChangeAspect="1" noEditPoints="1"/>
            </p:cNvSpPr>
            <p:nvPr/>
          </p:nvSpPr>
          <p:spPr bwMode="auto">
            <a:xfrm>
              <a:off x="403104" y="3590056"/>
              <a:ext cx="790909" cy="654545"/>
            </a:xfrm>
            <a:custGeom>
              <a:avLst/>
              <a:gdLst/>
              <a:ahLst/>
              <a:cxnLst>
                <a:cxn ang="0">
                  <a:pos x="78" y="207"/>
                </a:cxn>
                <a:cxn ang="0">
                  <a:pos x="254" y="88"/>
                </a:cxn>
                <a:cxn ang="0">
                  <a:pos x="70" y="88"/>
                </a:cxn>
                <a:cxn ang="0">
                  <a:pos x="86" y="18"/>
                </a:cxn>
                <a:cxn ang="0">
                  <a:pos x="117" y="46"/>
                </a:cxn>
                <a:cxn ang="0">
                  <a:pos x="207" y="46"/>
                </a:cxn>
                <a:cxn ang="0">
                  <a:pos x="237" y="18"/>
                </a:cxn>
                <a:cxn ang="0">
                  <a:pos x="288" y="209"/>
                </a:cxn>
                <a:cxn ang="0">
                  <a:pos x="36" y="209"/>
                </a:cxn>
                <a:cxn ang="0">
                  <a:pos x="202" y="135"/>
                </a:cxn>
                <a:cxn ang="0">
                  <a:pos x="187" y="138"/>
                </a:cxn>
                <a:cxn ang="0">
                  <a:pos x="190" y="152"/>
                </a:cxn>
                <a:cxn ang="0">
                  <a:pos x="204" y="150"/>
                </a:cxn>
                <a:cxn ang="0">
                  <a:pos x="208" y="132"/>
                </a:cxn>
                <a:cxn ang="0">
                  <a:pos x="184" y="132"/>
                </a:cxn>
                <a:cxn ang="0">
                  <a:pos x="140" y="156"/>
                </a:cxn>
                <a:cxn ang="0">
                  <a:pos x="140" y="132"/>
                </a:cxn>
                <a:cxn ang="0">
                  <a:pos x="150" y="188"/>
                </a:cxn>
                <a:cxn ang="0">
                  <a:pos x="140" y="164"/>
                </a:cxn>
                <a:cxn ang="0">
                  <a:pos x="116" y="164"/>
                </a:cxn>
                <a:cxn ang="0">
                  <a:pos x="140" y="124"/>
                </a:cxn>
                <a:cxn ang="0">
                  <a:pos x="140" y="99"/>
                </a:cxn>
                <a:cxn ang="0">
                  <a:pos x="82" y="156"/>
                </a:cxn>
                <a:cxn ang="0">
                  <a:pos x="106" y="164"/>
                </a:cxn>
                <a:cxn ang="0">
                  <a:pos x="82" y="164"/>
                </a:cxn>
                <a:cxn ang="0">
                  <a:pos x="242" y="156"/>
                </a:cxn>
                <a:cxn ang="0">
                  <a:pos x="242" y="132"/>
                </a:cxn>
                <a:cxn ang="0">
                  <a:pos x="184" y="124"/>
                </a:cxn>
                <a:cxn ang="0">
                  <a:pos x="174" y="132"/>
                </a:cxn>
                <a:cxn ang="0">
                  <a:pos x="150" y="132"/>
                </a:cxn>
                <a:cxn ang="0">
                  <a:pos x="242" y="124"/>
                </a:cxn>
                <a:cxn ang="0">
                  <a:pos x="242" y="99"/>
                </a:cxn>
                <a:cxn ang="0">
                  <a:pos x="150" y="124"/>
                </a:cxn>
                <a:cxn ang="0">
                  <a:pos x="208" y="164"/>
                </a:cxn>
                <a:cxn ang="0">
                  <a:pos x="184" y="164"/>
                </a:cxn>
                <a:cxn ang="0">
                  <a:pos x="92" y="46"/>
                </a:cxn>
                <a:cxn ang="0">
                  <a:pos x="112" y="10"/>
                </a:cxn>
                <a:cxn ang="0">
                  <a:pos x="222" y="56"/>
                </a:cxn>
                <a:cxn ang="0">
                  <a:pos x="222" y="0"/>
                </a:cxn>
                <a:cxn ang="0">
                  <a:pos x="222" y="56"/>
                </a:cxn>
                <a:cxn ang="0">
                  <a:pos x="317" y="238"/>
                </a:cxn>
                <a:cxn ang="0">
                  <a:pos x="317" y="267"/>
                </a:cxn>
                <a:cxn ang="0">
                  <a:pos x="0" y="245"/>
                </a:cxn>
              </a:cxnLst>
              <a:rect l="0" t="0" r="r" b="b"/>
              <a:pathLst>
                <a:path w="324" h="267">
                  <a:moveTo>
                    <a:pt x="70" y="88"/>
                  </a:moveTo>
                  <a:cubicBezTo>
                    <a:pt x="70" y="200"/>
                    <a:pt x="70" y="200"/>
                    <a:pt x="70" y="200"/>
                  </a:cubicBezTo>
                  <a:cubicBezTo>
                    <a:pt x="70" y="204"/>
                    <a:pt x="74" y="207"/>
                    <a:pt x="78" y="207"/>
                  </a:cubicBezTo>
                  <a:cubicBezTo>
                    <a:pt x="246" y="207"/>
                    <a:pt x="246" y="207"/>
                    <a:pt x="246" y="207"/>
                  </a:cubicBezTo>
                  <a:cubicBezTo>
                    <a:pt x="250" y="207"/>
                    <a:pt x="254" y="204"/>
                    <a:pt x="254" y="200"/>
                  </a:cubicBezTo>
                  <a:cubicBezTo>
                    <a:pt x="254" y="88"/>
                    <a:pt x="254" y="88"/>
                    <a:pt x="254" y="88"/>
                  </a:cubicBezTo>
                  <a:cubicBezTo>
                    <a:pt x="254" y="83"/>
                    <a:pt x="250" y="80"/>
                    <a:pt x="246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4" y="80"/>
                    <a:pt x="70" y="83"/>
                    <a:pt x="70" y="88"/>
                  </a:cubicBezTo>
                  <a:close/>
                  <a:moveTo>
                    <a:pt x="36" y="41"/>
                  </a:moveTo>
                  <a:cubicBezTo>
                    <a:pt x="36" y="29"/>
                    <a:pt x="47" y="18"/>
                    <a:pt x="59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6" y="54"/>
                    <a:pt x="93" y="61"/>
                    <a:pt x="102" y="61"/>
                  </a:cubicBezTo>
                  <a:cubicBezTo>
                    <a:pt x="110" y="61"/>
                    <a:pt x="117" y="54"/>
                    <a:pt x="117" y="46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207" y="18"/>
                    <a:pt x="207" y="18"/>
                    <a:pt x="207" y="18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07" y="54"/>
                    <a:pt x="214" y="61"/>
                    <a:pt x="222" y="61"/>
                  </a:cubicBezTo>
                  <a:cubicBezTo>
                    <a:pt x="231" y="61"/>
                    <a:pt x="237" y="54"/>
                    <a:pt x="237" y="46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77" y="18"/>
                    <a:pt x="288" y="29"/>
                    <a:pt x="288" y="41"/>
                  </a:cubicBezTo>
                  <a:cubicBezTo>
                    <a:pt x="288" y="209"/>
                    <a:pt x="288" y="209"/>
                    <a:pt x="288" y="209"/>
                  </a:cubicBezTo>
                  <a:cubicBezTo>
                    <a:pt x="288" y="222"/>
                    <a:pt x="277" y="232"/>
                    <a:pt x="265" y="232"/>
                  </a:cubicBezTo>
                  <a:cubicBezTo>
                    <a:pt x="59" y="232"/>
                    <a:pt x="59" y="232"/>
                    <a:pt x="59" y="232"/>
                  </a:cubicBezTo>
                  <a:cubicBezTo>
                    <a:pt x="47" y="232"/>
                    <a:pt x="36" y="222"/>
                    <a:pt x="36" y="209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204" y="138"/>
                  </a:moveTo>
                  <a:cubicBezTo>
                    <a:pt x="202" y="135"/>
                    <a:pt x="202" y="135"/>
                    <a:pt x="202" y="135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0" y="135"/>
                    <a:pt x="190" y="135"/>
                    <a:pt x="190" y="135"/>
                  </a:cubicBezTo>
                  <a:cubicBezTo>
                    <a:pt x="187" y="138"/>
                    <a:pt x="187" y="138"/>
                    <a:pt x="187" y="138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90" y="152"/>
                    <a:pt x="190" y="152"/>
                    <a:pt x="190" y="152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199" y="144"/>
                    <a:pt x="199" y="144"/>
                    <a:pt x="199" y="144"/>
                  </a:cubicBezTo>
                  <a:cubicBezTo>
                    <a:pt x="204" y="138"/>
                    <a:pt x="204" y="138"/>
                    <a:pt x="204" y="138"/>
                  </a:cubicBezTo>
                  <a:close/>
                  <a:moveTo>
                    <a:pt x="208" y="132"/>
                  </a:moveTo>
                  <a:cubicBezTo>
                    <a:pt x="208" y="156"/>
                    <a:pt x="208" y="156"/>
                    <a:pt x="208" y="156"/>
                  </a:cubicBezTo>
                  <a:cubicBezTo>
                    <a:pt x="184" y="156"/>
                    <a:pt x="184" y="156"/>
                    <a:pt x="184" y="156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208" y="132"/>
                    <a:pt x="208" y="132"/>
                    <a:pt x="208" y="132"/>
                  </a:cubicBezTo>
                  <a:close/>
                  <a:moveTo>
                    <a:pt x="140" y="132"/>
                  </a:moveTo>
                  <a:cubicBezTo>
                    <a:pt x="140" y="156"/>
                    <a:pt x="140" y="156"/>
                    <a:pt x="140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40" y="132"/>
                    <a:pt x="140" y="132"/>
                    <a:pt x="140" y="132"/>
                  </a:cubicBezTo>
                  <a:close/>
                  <a:moveTo>
                    <a:pt x="174" y="164"/>
                  </a:moveTo>
                  <a:cubicBezTo>
                    <a:pt x="174" y="188"/>
                    <a:pt x="174" y="188"/>
                    <a:pt x="174" y="188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50" y="164"/>
                    <a:pt x="150" y="164"/>
                    <a:pt x="150" y="164"/>
                  </a:cubicBezTo>
                  <a:cubicBezTo>
                    <a:pt x="174" y="164"/>
                    <a:pt x="174" y="164"/>
                    <a:pt x="174" y="164"/>
                  </a:cubicBezTo>
                  <a:close/>
                  <a:moveTo>
                    <a:pt x="140" y="164"/>
                  </a:moveTo>
                  <a:cubicBezTo>
                    <a:pt x="140" y="188"/>
                    <a:pt x="140" y="188"/>
                    <a:pt x="140" y="188"/>
                  </a:cubicBezTo>
                  <a:cubicBezTo>
                    <a:pt x="116" y="188"/>
                    <a:pt x="116" y="188"/>
                    <a:pt x="116" y="188"/>
                  </a:cubicBezTo>
                  <a:cubicBezTo>
                    <a:pt x="116" y="164"/>
                    <a:pt x="116" y="164"/>
                    <a:pt x="116" y="164"/>
                  </a:cubicBezTo>
                  <a:cubicBezTo>
                    <a:pt x="140" y="164"/>
                    <a:pt x="140" y="164"/>
                    <a:pt x="140" y="164"/>
                  </a:cubicBezTo>
                  <a:close/>
                  <a:moveTo>
                    <a:pt x="140" y="99"/>
                  </a:moveTo>
                  <a:cubicBezTo>
                    <a:pt x="140" y="124"/>
                    <a:pt x="140" y="124"/>
                    <a:pt x="140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6" y="99"/>
                    <a:pt x="116" y="99"/>
                    <a:pt x="116" y="99"/>
                  </a:cubicBezTo>
                  <a:cubicBezTo>
                    <a:pt x="140" y="99"/>
                    <a:pt x="140" y="99"/>
                    <a:pt x="140" y="99"/>
                  </a:cubicBezTo>
                  <a:close/>
                  <a:moveTo>
                    <a:pt x="106" y="132"/>
                  </a:moveTo>
                  <a:cubicBezTo>
                    <a:pt x="106" y="156"/>
                    <a:pt x="106" y="156"/>
                    <a:pt x="106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106" y="132"/>
                    <a:pt x="106" y="132"/>
                    <a:pt x="106" y="132"/>
                  </a:cubicBezTo>
                  <a:close/>
                  <a:moveTo>
                    <a:pt x="106" y="164"/>
                  </a:moveTo>
                  <a:cubicBezTo>
                    <a:pt x="106" y="188"/>
                    <a:pt x="106" y="188"/>
                    <a:pt x="106" y="188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6" y="164"/>
                    <a:pt x="106" y="164"/>
                    <a:pt x="106" y="164"/>
                  </a:cubicBezTo>
                  <a:close/>
                  <a:moveTo>
                    <a:pt x="242" y="132"/>
                  </a:moveTo>
                  <a:cubicBezTo>
                    <a:pt x="242" y="156"/>
                    <a:pt x="242" y="156"/>
                    <a:pt x="242" y="156"/>
                  </a:cubicBezTo>
                  <a:cubicBezTo>
                    <a:pt x="218" y="156"/>
                    <a:pt x="218" y="156"/>
                    <a:pt x="218" y="156"/>
                  </a:cubicBezTo>
                  <a:cubicBezTo>
                    <a:pt x="218" y="132"/>
                    <a:pt x="218" y="132"/>
                    <a:pt x="218" y="132"/>
                  </a:cubicBezTo>
                  <a:cubicBezTo>
                    <a:pt x="242" y="132"/>
                    <a:pt x="242" y="132"/>
                    <a:pt x="242" y="132"/>
                  </a:cubicBezTo>
                  <a:close/>
                  <a:moveTo>
                    <a:pt x="208" y="99"/>
                  </a:moveTo>
                  <a:cubicBezTo>
                    <a:pt x="208" y="124"/>
                    <a:pt x="208" y="124"/>
                    <a:pt x="208" y="124"/>
                  </a:cubicBezTo>
                  <a:cubicBezTo>
                    <a:pt x="184" y="124"/>
                    <a:pt x="184" y="124"/>
                    <a:pt x="184" y="124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208" y="99"/>
                    <a:pt x="208" y="99"/>
                    <a:pt x="208" y="99"/>
                  </a:cubicBezTo>
                  <a:close/>
                  <a:moveTo>
                    <a:pt x="174" y="132"/>
                  </a:moveTo>
                  <a:cubicBezTo>
                    <a:pt x="174" y="156"/>
                    <a:pt x="174" y="156"/>
                    <a:pt x="174" y="156"/>
                  </a:cubicBezTo>
                  <a:cubicBezTo>
                    <a:pt x="150" y="156"/>
                    <a:pt x="150" y="156"/>
                    <a:pt x="150" y="156"/>
                  </a:cubicBezTo>
                  <a:cubicBezTo>
                    <a:pt x="150" y="132"/>
                    <a:pt x="150" y="132"/>
                    <a:pt x="150" y="132"/>
                  </a:cubicBezTo>
                  <a:cubicBezTo>
                    <a:pt x="174" y="132"/>
                    <a:pt x="174" y="132"/>
                    <a:pt x="174" y="132"/>
                  </a:cubicBezTo>
                  <a:close/>
                  <a:moveTo>
                    <a:pt x="242" y="99"/>
                  </a:moveTo>
                  <a:cubicBezTo>
                    <a:pt x="242" y="124"/>
                    <a:pt x="242" y="124"/>
                    <a:pt x="242" y="124"/>
                  </a:cubicBezTo>
                  <a:cubicBezTo>
                    <a:pt x="218" y="124"/>
                    <a:pt x="218" y="124"/>
                    <a:pt x="218" y="124"/>
                  </a:cubicBezTo>
                  <a:cubicBezTo>
                    <a:pt x="218" y="99"/>
                    <a:pt x="218" y="99"/>
                    <a:pt x="218" y="99"/>
                  </a:cubicBezTo>
                  <a:cubicBezTo>
                    <a:pt x="242" y="99"/>
                    <a:pt x="242" y="99"/>
                    <a:pt x="242" y="99"/>
                  </a:cubicBezTo>
                  <a:close/>
                  <a:moveTo>
                    <a:pt x="174" y="99"/>
                  </a:moveTo>
                  <a:cubicBezTo>
                    <a:pt x="174" y="124"/>
                    <a:pt x="174" y="124"/>
                    <a:pt x="174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99"/>
                    <a:pt x="150" y="99"/>
                    <a:pt x="150" y="99"/>
                  </a:cubicBezTo>
                  <a:cubicBezTo>
                    <a:pt x="174" y="99"/>
                    <a:pt x="174" y="99"/>
                    <a:pt x="174" y="99"/>
                  </a:cubicBezTo>
                  <a:close/>
                  <a:moveTo>
                    <a:pt x="208" y="164"/>
                  </a:moveTo>
                  <a:cubicBezTo>
                    <a:pt x="208" y="188"/>
                    <a:pt x="208" y="188"/>
                    <a:pt x="208" y="188"/>
                  </a:cubicBezTo>
                  <a:cubicBezTo>
                    <a:pt x="184" y="188"/>
                    <a:pt x="184" y="188"/>
                    <a:pt x="184" y="188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208" y="164"/>
                    <a:pt x="208" y="164"/>
                    <a:pt x="208" y="164"/>
                  </a:cubicBezTo>
                  <a:close/>
                  <a:moveTo>
                    <a:pt x="102" y="56"/>
                  </a:moveTo>
                  <a:cubicBezTo>
                    <a:pt x="96" y="56"/>
                    <a:pt x="92" y="51"/>
                    <a:pt x="92" y="46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4"/>
                    <a:pt x="96" y="0"/>
                    <a:pt x="102" y="0"/>
                  </a:cubicBezTo>
                  <a:cubicBezTo>
                    <a:pt x="107" y="0"/>
                    <a:pt x="112" y="4"/>
                    <a:pt x="112" y="10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51"/>
                    <a:pt x="107" y="56"/>
                    <a:pt x="102" y="56"/>
                  </a:cubicBezTo>
                  <a:close/>
                  <a:moveTo>
                    <a:pt x="222" y="56"/>
                  </a:moveTo>
                  <a:cubicBezTo>
                    <a:pt x="217" y="56"/>
                    <a:pt x="212" y="51"/>
                    <a:pt x="212" y="46"/>
                  </a:cubicBezTo>
                  <a:cubicBezTo>
                    <a:pt x="212" y="10"/>
                    <a:pt x="212" y="10"/>
                    <a:pt x="212" y="10"/>
                  </a:cubicBezTo>
                  <a:cubicBezTo>
                    <a:pt x="212" y="4"/>
                    <a:pt x="217" y="0"/>
                    <a:pt x="222" y="0"/>
                  </a:cubicBezTo>
                  <a:cubicBezTo>
                    <a:pt x="228" y="0"/>
                    <a:pt x="232" y="4"/>
                    <a:pt x="232" y="10"/>
                  </a:cubicBezTo>
                  <a:cubicBezTo>
                    <a:pt x="232" y="46"/>
                    <a:pt x="232" y="46"/>
                    <a:pt x="232" y="46"/>
                  </a:cubicBezTo>
                  <a:cubicBezTo>
                    <a:pt x="232" y="51"/>
                    <a:pt x="228" y="56"/>
                    <a:pt x="222" y="56"/>
                  </a:cubicBezTo>
                  <a:close/>
                  <a:moveTo>
                    <a:pt x="0" y="245"/>
                  </a:moveTo>
                  <a:cubicBezTo>
                    <a:pt x="0" y="241"/>
                    <a:pt x="3" y="238"/>
                    <a:pt x="7" y="238"/>
                  </a:cubicBezTo>
                  <a:cubicBezTo>
                    <a:pt x="317" y="238"/>
                    <a:pt x="317" y="238"/>
                    <a:pt x="317" y="238"/>
                  </a:cubicBezTo>
                  <a:cubicBezTo>
                    <a:pt x="321" y="238"/>
                    <a:pt x="324" y="241"/>
                    <a:pt x="324" y="245"/>
                  </a:cubicBezTo>
                  <a:cubicBezTo>
                    <a:pt x="324" y="259"/>
                    <a:pt x="324" y="259"/>
                    <a:pt x="324" y="259"/>
                  </a:cubicBezTo>
                  <a:cubicBezTo>
                    <a:pt x="324" y="263"/>
                    <a:pt x="321" y="267"/>
                    <a:pt x="317" y="267"/>
                  </a:cubicBezTo>
                  <a:cubicBezTo>
                    <a:pt x="7" y="267"/>
                    <a:pt x="7" y="267"/>
                    <a:pt x="7" y="267"/>
                  </a:cubicBezTo>
                  <a:cubicBezTo>
                    <a:pt x="3" y="267"/>
                    <a:pt x="0" y="263"/>
                    <a:pt x="0" y="259"/>
                  </a:cubicBezTo>
                  <a:cubicBezTo>
                    <a:pt x="0" y="245"/>
                    <a:pt x="0" y="245"/>
                    <a:pt x="0" y="2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26" name="Group 106"/>
            <p:cNvGrpSpPr>
              <a:grpSpLocks noChangeAspect="1"/>
            </p:cNvGrpSpPr>
            <p:nvPr/>
          </p:nvGrpSpPr>
          <p:grpSpPr>
            <a:xfrm>
              <a:off x="462107" y="2622159"/>
              <a:ext cx="644475" cy="654545"/>
              <a:chOff x="1784350" y="4652963"/>
              <a:chExt cx="812800" cy="825500"/>
            </a:xfrm>
            <a:solidFill>
              <a:schemeClr val="bg1"/>
            </a:solidFill>
          </p:grpSpPr>
          <p:sp>
            <p:nvSpPr>
              <p:cNvPr id="27" name="Freeform 26"/>
              <p:cNvSpPr>
                <a:spLocks noEditPoints="1"/>
              </p:cNvSpPr>
              <p:nvPr/>
            </p:nvSpPr>
            <p:spPr bwMode="auto">
              <a:xfrm>
                <a:off x="2082800" y="4652963"/>
                <a:ext cx="514350" cy="539750"/>
              </a:xfrm>
              <a:custGeom>
                <a:avLst/>
                <a:gdLst/>
                <a:ahLst/>
                <a:cxnLst>
                  <a:cxn ang="0">
                    <a:pos x="164" y="0"/>
                  </a:cxn>
                  <a:cxn ang="0">
                    <a:pos x="132" y="2"/>
                  </a:cxn>
                  <a:cxn ang="0">
                    <a:pos x="102" y="12"/>
                  </a:cxn>
                  <a:cxn ang="0">
                    <a:pos x="74" y="26"/>
                  </a:cxn>
                  <a:cxn ang="0">
                    <a:pos x="50" y="46"/>
                  </a:cxn>
                  <a:cxn ang="0">
                    <a:pos x="32" y="70"/>
                  </a:cxn>
                  <a:cxn ang="0">
                    <a:pos x="16" y="96"/>
                  </a:cxn>
                  <a:cxn ang="0">
                    <a:pos x="8" y="126"/>
                  </a:cxn>
                  <a:cxn ang="0">
                    <a:pos x="4" y="158"/>
                  </a:cxn>
                  <a:cxn ang="0">
                    <a:pos x="4" y="174"/>
                  </a:cxn>
                  <a:cxn ang="0">
                    <a:pos x="10" y="202"/>
                  </a:cxn>
                  <a:cxn ang="0">
                    <a:pos x="20" y="228"/>
                  </a:cxn>
                  <a:cxn ang="0">
                    <a:pos x="42" y="262"/>
                  </a:cxn>
                  <a:cxn ang="0">
                    <a:pos x="36" y="340"/>
                  </a:cxn>
                  <a:cxn ang="0">
                    <a:pos x="82" y="294"/>
                  </a:cxn>
                  <a:cxn ang="0">
                    <a:pos x="120" y="312"/>
                  </a:cxn>
                  <a:cxn ang="0">
                    <a:pos x="164" y="318"/>
                  </a:cxn>
                  <a:cxn ang="0">
                    <a:pos x="180" y="318"/>
                  </a:cxn>
                  <a:cxn ang="0">
                    <a:pos x="212" y="310"/>
                  </a:cxn>
                  <a:cxn ang="0">
                    <a:pos x="240" y="298"/>
                  </a:cxn>
                  <a:cxn ang="0">
                    <a:pos x="266" y="282"/>
                  </a:cxn>
                  <a:cxn ang="0">
                    <a:pos x="288" y="260"/>
                  </a:cxn>
                  <a:cxn ang="0">
                    <a:pos x="304" y="234"/>
                  </a:cxn>
                  <a:cxn ang="0">
                    <a:pos x="316" y="206"/>
                  </a:cxn>
                  <a:cxn ang="0">
                    <a:pos x="322" y="174"/>
                  </a:cxn>
                  <a:cxn ang="0">
                    <a:pos x="324" y="158"/>
                  </a:cxn>
                  <a:cxn ang="0">
                    <a:pos x="320" y="126"/>
                  </a:cxn>
                  <a:cxn ang="0">
                    <a:pos x="312" y="96"/>
                  </a:cxn>
                  <a:cxn ang="0">
                    <a:pos x="296" y="70"/>
                  </a:cxn>
                  <a:cxn ang="0">
                    <a:pos x="276" y="46"/>
                  </a:cxn>
                  <a:cxn ang="0">
                    <a:pos x="254" y="26"/>
                  </a:cxn>
                  <a:cxn ang="0">
                    <a:pos x="226" y="12"/>
                  </a:cxn>
                  <a:cxn ang="0">
                    <a:pos x="196" y="2"/>
                  </a:cxn>
                  <a:cxn ang="0">
                    <a:pos x="164" y="0"/>
                  </a:cxn>
                  <a:cxn ang="0">
                    <a:pos x="164" y="272"/>
                  </a:cxn>
                  <a:cxn ang="0">
                    <a:pos x="140" y="270"/>
                  </a:cxn>
                  <a:cxn ang="0">
                    <a:pos x="100" y="254"/>
                  </a:cxn>
                  <a:cxn ang="0">
                    <a:pos x="70" y="222"/>
                  </a:cxn>
                  <a:cxn ang="0">
                    <a:pos x="52" y="182"/>
                  </a:cxn>
                  <a:cxn ang="0">
                    <a:pos x="50" y="158"/>
                  </a:cxn>
                  <a:cxn ang="0">
                    <a:pos x="58" y="114"/>
                  </a:cxn>
                  <a:cxn ang="0">
                    <a:pos x="84" y="78"/>
                  </a:cxn>
                  <a:cxn ang="0">
                    <a:pos x="120" y="54"/>
                  </a:cxn>
                  <a:cxn ang="0">
                    <a:pos x="164" y="44"/>
                  </a:cxn>
                  <a:cxn ang="0">
                    <a:pos x="186" y="48"/>
                  </a:cxn>
                  <a:cxn ang="0">
                    <a:pos x="228" y="64"/>
                  </a:cxn>
                  <a:cxn ang="0">
                    <a:pos x="258" y="94"/>
                  </a:cxn>
                  <a:cxn ang="0">
                    <a:pos x="276" y="136"/>
                  </a:cxn>
                  <a:cxn ang="0">
                    <a:pos x="278" y="158"/>
                  </a:cxn>
                  <a:cxn ang="0">
                    <a:pos x="270" y="202"/>
                  </a:cxn>
                  <a:cxn ang="0">
                    <a:pos x="244" y="240"/>
                  </a:cxn>
                  <a:cxn ang="0">
                    <a:pos x="208" y="264"/>
                  </a:cxn>
                  <a:cxn ang="0">
                    <a:pos x="164" y="272"/>
                  </a:cxn>
                </a:cxnLst>
                <a:rect l="0" t="0" r="r" b="b"/>
                <a:pathLst>
                  <a:path w="324" h="340">
                    <a:moveTo>
                      <a:pt x="164" y="0"/>
                    </a:moveTo>
                    <a:lnTo>
                      <a:pt x="164" y="0"/>
                    </a:lnTo>
                    <a:lnTo>
                      <a:pt x="148" y="0"/>
                    </a:lnTo>
                    <a:lnTo>
                      <a:pt x="132" y="2"/>
                    </a:lnTo>
                    <a:lnTo>
                      <a:pt x="116" y="6"/>
                    </a:lnTo>
                    <a:lnTo>
                      <a:pt x="102" y="12"/>
                    </a:lnTo>
                    <a:lnTo>
                      <a:pt x="88" y="18"/>
                    </a:lnTo>
                    <a:lnTo>
                      <a:pt x="74" y="26"/>
                    </a:lnTo>
                    <a:lnTo>
                      <a:pt x="62" y="36"/>
                    </a:lnTo>
                    <a:lnTo>
                      <a:pt x="50" y="46"/>
                    </a:lnTo>
                    <a:lnTo>
                      <a:pt x="40" y="58"/>
                    </a:lnTo>
                    <a:lnTo>
                      <a:pt x="32" y="70"/>
                    </a:lnTo>
                    <a:lnTo>
                      <a:pt x="24" y="82"/>
                    </a:lnTo>
                    <a:lnTo>
                      <a:pt x="16" y="96"/>
                    </a:lnTo>
                    <a:lnTo>
                      <a:pt x="12" y="112"/>
                    </a:lnTo>
                    <a:lnTo>
                      <a:pt x="8" y="126"/>
                    </a:lnTo>
                    <a:lnTo>
                      <a:pt x="4" y="142"/>
                    </a:lnTo>
                    <a:lnTo>
                      <a:pt x="4" y="158"/>
                    </a:lnTo>
                    <a:lnTo>
                      <a:pt x="4" y="158"/>
                    </a:lnTo>
                    <a:lnTo>
                      <a:pt x="4" y="174"/>
                    </a:lnTo>
                    <a:lnTo>
                      <a:pt x="6" y="188"/>
                    </a:lnTo>
                    <a:lnTo>
                      <a:pt x="10" y="202"/>
                    </a:lnTo>
                    <a:lnTo>
                      <a:pt x="14" y="214"/>
                    </a:lnTo>
                    <a:lnTo>
                      <a:pt x="20" y="228"/>
                    </a:lnTo>
                    <a:lnTo>
                      <a:pt x="26" y="240"/>
                    </a:lnTo>
                    <a:lnTo>
                      <a:pt x="42" y="262"/>
                    </a:lnTo>
                    <a:lnTo>
                      <a:pt x="0" y="302"/>
                    </a:lnTo>
                    <a:lnTo>
                      <a:pt x="36" y="340"/>
                    </a:lnTo>
                    <a:lnTo>
                      <a:pt x="82" y="294"/>
                    </a:lnTo>
                    <a:lnTo>
                      <a:pt x="82" y="294"/>
                    </a:lnTo>
                    <a:lnTo>
                      <a:pt x="100" y="304"/>
                    </a:lnTo>
                    <a:lnTo>
                      <a:pt x="120" y="312"/>
                    </a:lnTo>
                    <a:lnTo>
                      <a:pt x="142" y="316"/>
                    </a:lnTo>
                    <a:lnTo>
                      <a:pt x="164" y="318"/>
                    </a:lnTo>
                    <a:lnTo>
                      <a:pt x="164" y="318"/>
                    </a:lnTo>
                    <a:lnTo>
                      <a:pt x="180" y="318"/>
                    </a:lnTo>
                    <a:lnTo>
                      <a:pt x="196" y="314"/>
                    </a:lnTo>
                    <a:lnTo>
                      <a:pt x="212" y="310"/>
                    </a:lnTo>
                    <a:lnTo>
                      <a:pt x="226" y="306"/>
                    </a:lnTo>
                    <a:lnTo>
                      <a:pt x="240" y="298"/>
                    </a:lnTo>
                    <a:lnTo>
                      <a:pt x="254" y="290"/>
                    </a:lnTo>
                    <a:lnTo>
                      <a:pt x="266" y="282"/>
                    </a:lnTo>
                    <a:lnTo>
                      <a:pt x="276" y="272"/>
                    </a:lnTo>
                    <a:lnTo>
                      <a:pt x="288" y="260"/>
                    </a:lnTo>
                    <a:lnTo>
                      <a:pt x="296" y="248"/>
                    </a:lnTo>
                    <a:lnTo>
                      <a:pt x="304" y="234"/>
                    </a:lnTo>
                    <a:lnTo>
                      <a:pt x="312" y="220"/>
                    </a:lnTo>
                    <a:lnTo>
                      <a:pt x="316" y="206"/>
                    </a:lnTo>
                    <a:lnTo>
                      <a:pt x="320" y="190"/>
                    </a:lnTo>
                    <a:lnTo>
                      <a:pt x="322" y="174"/>
                    </a:lnTo>
                    <a:lnTo>
                      <a:pt x="324" y="158"/>
                    </a:lnTo>
                    <a:lnTo>
                      <a:pt x="324" y="158"/>
                    </a:lnTo>
                    <a:lnTo>
                      <a:pt x="322" y="142"/>
                    </a:lnTo>
                    <a:lnTo>
                      <a:pt x="320" y="126"/>
                    </a:lnTo>
                    <a:lnTo>
                      <a:pt x="316" y="112"/>
                    </a:lnTo>
                    <a:lnTo>
                      <a:pt x="312" y="96"/>
                    </a:lnTo>
                    <a:lnTo>
                      <a:pt x="304" y="82"/>
                    </a:lnTo>
                    <a:lnTo>
                      <a:pt x="296" y="70"/>
                    </a:lnTo>
                    <a:lnTo>
                      <a:pt x="288" y="58"/>
                    </a:lnTo>
                    <a:lnTo>
                      <a:pt x="276" y="46"/>
                    </a:lnTo>
                    <a:lnTo>
                      <a:pt x="266" y="36"/>
                    </a:lnTo>
                    <a:lnTo>
                      <a:pt x="254" y="26"/>
                    </a:lnTo>
                    <a:lnTo>
                      <a:pt x="240" y="18"/>
                    </a:lnTo>
                    <a:lnTo>
                      <a:pt x="226" y="12"/>
                    </a:lnTo>
                    <a:lnTo>
                      <a:pt x="212" y="6"/>
                    </a:lnTo>
                    <a:lnTo>
                      <a:pt x="196" y="2"/>
                    </a:lnTo>
                    <a:lnTo>
                      <a:pt x="180" y="0"/>
                    </a:lnTo>
                    <a:lnTo>
                      <a:pt x="164" y="0"/>
                    </a:lnTo>
                    <a:lnTo>
                      <a:pt x="164" y="0"/>
                    </a:lnTo>
                    <a:close/>
                    <a:moveTo>
                      <a:pt x="164" y="272"/>
                    </a:moveTo>
                    <a:lnTo>
                      <a:pt x="164" y="272"/>
                    </a:lnTo>
                    <a:lnTo>
                      <a:pt x="140" y="270"/>
                    </a:lnTo>
                    <a:lnTo>
                      <a:pt x="120" y="264"/>
                    </a:lnTo>
                    <a:lnTo>
                      <a:pt x="100" y="254"/>
                    </a:lnTo>
                    <a:lnTo>
                      <a:pt x="84" y="240"/>
                    </a:lnTo>
                    <a:lnTo>
                      <a:pt x="70" y="222"/>
                    </a:lnTo>
                    <a:lnTo>
                      <a:pt x="58" y="202"/>
                    </a:lnTo>
                    <a:lnTo>
                      <a:pt x="52" y="182"/>
                    </a:lnTo>
                    <a:lnTo>
                      <a:pt x="50" y="158"/>
                    </a:lnTo>
                    <a:lnTo>
                      <a:pt x="50" y="158"/>
                    </a:lnTo>
                    <a:lnTo>
                      <a:pt x="52" y="136"/>
                    </a:lnTo>
                    <a:lnTo>
                      <a:pt x="58" y="114"/>
                    </a:lnTo>
                    <a:lnTo>
                      <a:pt x="70" y="94"/>
                    </a:lnTo>
                    <a:lnTo>
                      <a:pt x="84" y="78"/>
                    </a:lnTo>
                    <a:lnTo>
                      <a:pt x="100" y="64"/>
                    </a:lnTo>
                    <a:lnTo>
                      <a:pt x="120" y="54"/>
                    </a:lnTo>
                    <a:lnTo>
                      <a:pt x="140" y="48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86" y="48"/>
                    </a:lnTo>
                    <a:lnTo>
                      <a:pt x="208" y="54"/>
                    </a:lnTo>
                    <a:lnTo>
                      <a:pt x="228" y="64"/>
                    </a:lnTo>
                    <a:lnTo>
                      <a:pt x="244" y="78"/>
                    </a:lnTo>
                    <a:lnTo>
                      <a:pt x="258" y="94"/>
                    </a:lnTo>
                    <a:lnTo>
                      <a:pt x="270" y="114"/>
                    </a:lnTo>
                    <a:lnTo>
                      <a:pt x="276" y="136"/>
                    </a:lnTo>
                    <a:lnTo>
                      <a:pt x="278" y="158"/>
                    </a:lnTo>
                    <a:lnTo>
                      <a:pt x="278" y="158"/>
                    </a:lnTo>
                    <a:lnTo>
                      <a:pt x="276" y="182"/>
                    </a:lnTo>
                    <a:lnTo>
                      <a:pt x="270" y="202"/>
                    </a:lnTo>
                    <a:lnTo>
                      <a:pt x="258" y="222"/>
                    </a:lnTo>
                    <a:lnTo>
                      <a:pt x="244" y="240"/>
                    </a:lnTo>
                    <a:lnTo>
                      <a:pt x="228" y="254"/>
                    </a:lnTo>
                    <a:lnTo>
                      <a:pt x="208" y="264"/>
                    </a:lnTo>
                    <a:lnTo>
                      <a:pt x="186" y="270"/>
                    </a:lnTo>
                    <a:lnTo>
                      <a:pt x="164" y="272"/>
                    </a:lnTo>
                    <a:lnTo>
                      <a:pt x="164" y="2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cs-CZ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2187575" y="4754563"/>
                <a:ext cx="180975" cy="180975"/>
              </a:xfrm>
              <a:custGeom>
                <a:avLst/>
                <a:gdLst/>
                <a:ahLst/>
                <a:cxnLst>
                  <a:cxn ang="0">
                    <a:pos x="106" y="0"/>
                  </a:cxn>
                  <a:cxn ang="0">
                    <a:pos x="106" y="0"/>
                  </a:cxn>
                  <a:cxn ang="0">
                    <a:pos x="106" y="0"/>
                  </a:cxn>
                  <a:cxn ang="0">
                    <a:pos x="86" y="4"/>
                  </a:cxn>
                  <a:cxn ang="0">
                    <a:pos x="66" y="10"/>
                  </a:cxn>
                  <a:cxn ang="0">
                    <a:pos x="48" y="20"/>
                  </a:cxn>
                  <a:cxn ang="0">
                    <a:pos x="32" y="32"/>
                  </a:cxn>
                  <a:cxn ang="0">
                    <a:pos x="20" y="48"/>
                  </a:cxn>
                  <a:cxn ang="0">
                    <a:pos x="10" y="66"/>
                  </a:cxn>
                  <a:cxn ang="0">
                    <a:pos x="2" y="8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0" y="110"/>
                  </a:cxn>
                  <a:cxn ang="0">
                    <a:pos x="2" y="112"/>
                  </a:cxn>
                  <a:cxn ang="0">
                    <a:pos x="4" y="114"/>
                  </a:cxn>
                  <a:cxn ang="0">
                    <a:pos x="8" y="114"/>
                  </a:cxn>
                  <a:cxn ang="0">
                    <a:pos x="8" y="114"/>
                  </a:cxn>
                  <a:cxn ang="0">
                    <a:pos x="12" y="114"/>
                  </a:cxn>
                  <a:cxn ang="0">
                    <a:pos x="14" y="112"/>
                  </a:cxn>
                  <a:cxn ang="0">
                    <a:pos x="16" y="110"/>
                  </a:cxn>
                  <a:cxn ang="0">
                    <a:pos x="16" y="106"/>
                  </a:cxn>
                  <a:cxn ang="0">
                    <a:pos x="16" y="106"/>
                  </a:cxn>
                  <a:cxn ang="0">
                    <a:pos x="16" y="106"/>
                  </a:cxn>
                  <a:cxn ang="0">
                    <a:pos x="20" y="90"/>
                  </a:cxn>
                  <a:cxn ang="0">
                    <a:pos x="26" y="74"/>
                  </a:cxn>
                  <a:cxn ang="0">
                    <a:pos x="34" y="58"/>
                  </a:cxn>
                  <a:cxn ang="0">
                    <a:pos x="44" y="46"/>
                  </a:cxn>
                  <a:cxn ang="0">
                    <a:pos x="58" y="34"/>
                  </a:cxn>
                  <a:cxn ang="0">
                    <a:pos x="72" y="26"/>
                  </a:cxn>
                  <a:cxn ang="0">
                    <a:pos x="88" y="20"/>
                  </a:cxn>
                  <a:cxn ang="0">
                    <a:pos x="106" y="18"/>
                  </a:cxn>
                  <a:cxn ang="0">
                    <a:pos x="106" y="18"/>
                  </a:cxn>
                  <a:cxn ang="0">
                    <a:pos x="106" y="18"/>
                  </a:cxn>
                  <a:cxn ang="0">
                    <a:pos x="110" y="16"/>
                  </a:cxn>
                  <a:cxn ang="0">
                    <a:pos x="112" y="14"/>
                  </a:cxn>
                  <a:cxn ang="0">
                    <a:pos x="114" y="12"/>
                  </a:cxn>
                  <a:cxn ang="0">
                    <a:pos x="114" y="8"/>
                  </a:cxn>
                  <a:cxn ang="0">
                    <a:pos x="114" y="8"/>
                  </a:cxn>
                  <a:cxn ang="0">
                    <a:pos x="114" y="6"/>
                  </a:cxn>
                  <a:cxn ang="0">
                    <a:pos x="112" y="2"/>
                  </a:cxn>
                  <a:cxn ang="0">
                    <a:pos x="110" y="0"/>
                  </a:cxn>
                  <a:cxn ang="0">
                    <a:pos x="106" y="0"/>
                  </a:cxn>
                  <a:cxn ang="0">
                    <a:pos x="106" y="0"/>
                  </a:cxn>
                </a:cxnLst>
                <a:rect l="0" t="0" r="r" b="b"/>
                <a:pathLst>
                  <a:path w="114" h="114">
                    <a:moveTo>
                      <a:pt x="106" y="0"/>
                    </a:moveTo>
                    <a:lnTo>
                      <a:pt x="106" y="0"/>
                    </a:lnTo>
                    <a:lnTo>
                      <a:pt x="106" y="0"/>
                    </a:lnTo>
                    <a:lnTo>
                      <a:pt x="86" y="4"/>
                    </a:lnTo>
                    <a:lnTo>
                      <a:pt x="66" y="10"/>
                    </a:lnTo>
                    <a:lnTo>
                      <a:pt x="48" y="20"/>
                    </a:lnTo>
                    <a:lnTo>
                      <a:pt x="32" y="32"/>
                    </a:lnTo>
                    <a:lnTo>
                      <a:pt x="20" y="48"/>
                    </a:lnTo>
                    <a:lnTo>
                      <a:pt x="10" y="66"/>
                    </a:lnTo>
                    <a:lnTo>
                      <a:pt x="2" y="8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110"/>
                    </a:lnTo>
                    <a:lnTo>
                      <a:pt x="2" y="112"/>
                    </a:lnTo>
                    <a:lnTo>
                      <a:pt x="4" y="114"/>
                    </a:lnTo>
                    <a:lnTo>
                      <a:pt x="8" y="114"/>
                    </a:lnTo>
                    <a:lnTo>
                      <a:pt x="8" y="114"/>
                    </a:lnTo>
                    <a:lnTo>
                      <a:pt x="12" y="114"/>
                    </a:lnTo>
                    <a:lnTo>
                      <a:pt x="14" y="112"/>
                    </a:lnTo>
                    <a:lnTo>
                      <a:pt x="16" y="110"/>
                    </a:lnTo>
                    <a:lnTo>
                      <a:pt x="16" y="106"/>
                    </a:lnTo>
                    <a:lnTo>
                      <a:pt x="16" y="106"/>
                    </a:lnTo>
                    <a:lnTo>
                      <a:pt x="16" y="106"/>
                    </a:lnTo>
                    <a:lnTo>
                      <a:pt x="20" y="90"/>
                    </a:lnTo>
                    <a:lnTo>
                      <a:pt x="26" y="74"/>
                    </a:lnTo>
                    <a:lnTo>
                      <a:pt x="34" y="58"/>
                    </a:lnTo>
                    <a:lnTo>
                      <a:pt x="44" y="46"/>
                    </a:lnTo>
                    <a:lnTo>
                      <a:pt x="58" y="34"/>
                    </a:lnTo>
                    <a:lnTo>
                      <a:pt x="72" y="26"/>
                    </a:lnTo>
                    <a:lnTo>
                      <a:pt x="88" y="20"/>
                    </a:lnTo>
                    <a:lnTo>
                      <a:pt x="106" y="18"/>
                    </a:lnTo>
                    <a:lnTo>
                      <a:pt x="106" y="18"/>
                    </a:lnTo>
                    <a:lnTo>
                      <a:pt x="106" y="18"/>
                    </a:lnTo>
                    <a:lnTo>
                      <a:pt x="110" y="16"/>
                    </a:lnTo>
                    <a:lnTo>
                      <a:pt x="112" y="14"/>
                    </a:lnTo>
                    <a:lnTo>
                      <a:pt x="114" y="12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6"/>
                    </a:lnTo>
                    <a:lnTo>
                      <a:pt x="112" y="2"/>
                    </a:lnTo>
                    <a:lnTo>
                      <a:pt x="110" y="0"/>
                    </a:lnTo>
                    <a:lnTo>
                      <a:pt x="106" y="0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cs-CZ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1784350" y="5135563"/>
                <a:ext cx="349250" cy="342900"/>
              </a:xfrm>
              <a:custGeom>
                <a:avLst/>
                <a:gdLst/>
                <a:ahLst/>
                <a:cxnLst>
                  <a:cxn ang="0">
                    <a:pos x="14" y="138"/>
                  </a:cxn>
                  <a:cxn ang="0">
                    <a:pos x="14" y="138"/>
                  </a:cxn>
                  <a:cxn ang="0">
                    <a:pos x="8" y="146"/>
                  </a:cxn>
                  <a:cxn ang="0">
                    <a:pos x="4" y="152"/>
                  </a:cxn>
                  <a:cxn ang="0">
                    <a:pos x="2" y="162"/>
                  </a:cxn>
                  <a:cxn ang="0">
                    <a:pos x="0" y="170"/>
                  </a:cxn>
                  <a:cxn ang="0">
                    <a:pos x="2" y="178"/>
                  </a:cxn>
                  <a:cxn ang="0">
                    <a:pos x="4" y="188"/>
                  </a:cxn>
                  <a:cxn ang="0">
                    <a:pos x="8" y="196"/>
                  </a:cxn>
                  <a:cxn ang="0">
                    <a:pos x="14" y="202"/>
                  </a:cxn>
                  <a:cxn ang="0">
                    <a:pos x="14" y="202"/>
                  </a:cxn>
                  <a:cxn ang="0">
                    <a:pos x="20" y="208"/>
                  </a:cxn>
                  <a:cxn ang="0">
                    <a:pos x="28" y="212"/>
                  </a:cxn>
                  <a:cxn ang="0">
                    <a:pos x="38" y="216"/>
                  </a:cxn>
                  <a:cxn ang="0">
                    <a:pos x="46" y="216"/>
                  </a:cxn>
                  <a:cxn ang="0">
                    <a:pos x="54" y="216"/>
                  </a:cxn>
                  <a:cxn ang="0">
                    <a:pos x="64" y="214"/>
                  </a:cxn>
                  <a:cxn ang="0">
                    <a:pos x="72" y="210"/>
                  </a:cxn>
                  <a:cxn ang="0">
                    <a:pos x="78" y="204"/>
                  </a:cxn>
                  <a:cxn ang="0">
                    <a:pos x="220" y="66"/>
                  </a:cxn>
                  <a:cxn ang="0">
                    <a:pos x="156" y="0"/>
                  </a:cxn>
                  <a:cxn ang="0">
                    <a:pos x="14" y="138"/>
                  </a:cxn>
                </a:cxnLst>
                <a:rect l="0" t="0" r="r" b="b"/>
                <a:pathLst>
                  <a:path w="220" h="216">
                    <a:moveTo>
                      <a:pt x="14" y="138"/>
                    </a:moveTo>
                    <a:lnTo>
                      <a:pt x="14" y="138"/>
                    </a:lnTo>
                    <a:lnTo>
                      <a:pt x="8" y="146"/>
                    </a:lnTo>
                    <a:lnTo>
                      <a:pt x="4" y="152"/>
                    </a:lnTo>
                    <a:lnTo>
                      <a:pt x="2" y="162"/>
                    </a:lnTo>
                    <a:lnTo>
                      <a:pt x="0" y="170"/>
                    </a:lnTo>
                    <a:lnTo>
                      <a:pt x="2" y="178"/>
                    </a:lnTo>
                    <a:lnTo>
                      <a:pt x="4" y="188"/>
                    </a:lnTo>
                    <a:lnTo>
                      <a:pt x="8" y="196"/>
                    </a:lnTo>
                    <a:lnTo>
                      <a:pt x="14" y="202"/>
                    </a:lnTo>
                    <a:lnTo>
                      <a:pt x="14" y="202"/>
                    </a:lnTo>
                    <a:lnTo>
                      <a:pt x="20" y="208"/>
                    </a:lnTo>
                    <a:lnTo>
                      <a:pt x="28" y="212"/>
                    </a:lnTo>
                    <a:lnTo>
                      <a:pt x="38" y="216"/>
                    </a:lnTo>
                    <a:lnTo>
                      <a:pt x="46" y="216"/>
                    </a:lnTo>
                    <a:lnTo>
                      <a:pt x="54" y="216"/>
                    </a:lnTo>
                    <a:lnTo>
                      <a:pt x="64" y="214"/>
                    </a:lnTo>
                    <a:lnTo>
                      <a:pt x="72" y="210"/>
                    </a:lnTo>
                    <a:lnTo>
                      <a:pt x="78" y="204"/>
                    </a:lnTo>
                    <a:lnTo>
                      <a:pt x="220" y="66"/>
                    </a:lnTo>
                    <a:lnTo>
                      <a:pt x="156" y="0"/>
                    </a:lnTo>
                    <a:lnTo>
                      <a:pt x="14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cs-CZ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2817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>
                <a:solidFill>
                  <a:schemeClr val="bg1"/>
                </a:solidFill>
              </a:rPr>
              <a:pPr/>
              <a:t>3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255951" y="1437625"/>
            <a:ext cx="3811994" cy="2247851"/>
          </a:xfrm>
        </p:spPr>
        <p:txBody>
          <a:bodyPr/>
          <a:lstStyle/>
          <a:p>
            <a:r>
              <a:rPr lang="cs-CZ" dirty="0"/>
              <a:t>HLAVNÍ ZJIŠTĚNÍ</a:t>
            </a:r>
            <a:endParaRPr lang="en-US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44171"/>
          <a:stretch/>
        </p:blipFill>
        <p:spPr>
          <a:xfrm>
            <a:off x="3893589" y="1080"/>
            <a:ext cx="5261605" cy="5142960"/>
          </a:xfrm>
          <a:prstGeom prst="rect">
            <a:avLst/>
          </a:prstGeom>
        </p:spPr>
      </p:pic>
      <p:grpSp>
        <p:nvGrpSpPr>
          <p:cNvPr id="13" name="Group 22"/>
          <p:cNvGrpSpPr>
            <a:grpSpLocks noChangeAspect="1"/>
          </p:cNvGrpSpPr>
          <p:nvPr/>
        </p:nvGrpSpPr>
        <p:grpSpPr bwMode="auto">
          <a:xfrm>
            <a:off x="3373409" y="540"/>
            <a:ext cx="2974579" cy="5143500"/>
            <a:chOff x="1049" y="-630"/>
            <a:chExt cx="2752" cy="4762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008E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19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IPSOS pro </a:t>
            </a:r>
            <a:r>
              <a:rPr lang="cs-CZ" dirty="0" err="1">
                <a:solidFill>
                  <a:schemeClr val="bg1"/>
                </a:solidFill>
              </a:rPr>
              <a:t>AMSP_Rodinné</a:t>
            </a:r>
            <a:r>
              <a:rPr lang="cs-CZ" dirty="0">
                <a:solidFill>
                  <a:schemeClr val="bg1"/>
                </a:solidFill>
              </a:rPr>
              <a:t> firmy_2016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3298" y="-41415"/>
            <a:ext cx="7920000" cy="672300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Rodinné podniká čeká na zkušené následovníky</a:t>
            </a:r>
          </a:p>
        </p:txBody>
      </p:sp>
      <p:sp>
        <p:nvSpPr>
          <p:cNvPr id="5" name="Obdélník 4"/>
          <p:cNvSpPr/>
          <p:nvPr/>
        </p:nvSpPr>
        <p:spPr>
          <a:xfrm>
            <a:off x="251519" y="671453"/>
            <a:ext cx="8783081" cy="964193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chemeClr val="bg1"/>
                </a:solidFill>
                <a:latin typeface="Calibri" pitchFamily="34" charset="0"/>
              </a:rPr>
              <a:t>Majitelé firem vnímají spolupráci rodinných příslušníků ve firmě pozitivně. Rádi by své podnikání předali v rámci rodiny, ale předně chtějí, aby jejich potomci načerpali zkušenosti a našli si sami vztah k danému oboru podnikání.</a:t>
            </a:r>
          </a:p>
        </p:txBody>
      </p:sp>
      <p:sp>
        <p:nvSpPr>
          <p:cNvPr id="7" name="Obdélník 6"/>
          <p:cNvSpPr/>
          <p:nvPr/>
        </p:nvSpPr>
        <p:spPr>
          <a:xfrm>
            <a:off x="251520" y="2211710"/>
            <a:ext cx="2952328" cy="2690782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Rodinné podnikání je vnímáno ve 2/3 případů jako výhoda pro fungování firmy. Nejčastějším problémem je získat kvalitní zaměstnance, kteří nejsou členy rodiny. Hlavním cílem těchto firem je udržení dobrých zaměstnanců a zefektivnění chodu společnosti. Velká část rodinných podniků očekává nárůst tržeb, a to především z důvodu zvýšení poptávky po tradičních nebo místních produktech.</a:t>
            </a:r>
          </a:p>
        </p:txBody>
      </p:sp>
      <p:sp>
        <p:nvSpPr>
          <p:cNvPr id="8" name="Obdélník 7"/>
          <p:cNvSpPr/>
          <p:nvPr/>
        </p:nvSpPr>
        <p:spPr>
          <a:xfrm>
            <a:off x="3311736" y="2211710"/>
            <a:ext cx="2988456" cy="2690782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V polovině firem pracují děti majitelů. Ti mají tendence rodinné podniky předávat potomkům průběžně, a proto je ve firmě často zaměstnávají hned po dosažení plnoletosti. Mezigenerační spolupráce je pro ně důležitá i z toho důvodu, že má mladší generace větší zkušenosti s novými technologiemi. Pro majitele firem je ale také důležité, aby jejich děti načerpali zkušenosti během studia v zahraničí a praxí v jiných firmách.</a:t>
            </a:r>
          </a:p>
        </p:txBody>
      </p:sp>
      <p:sp>
        <p:nvSpPr>
          <p:cNvPr id="9" name="Obdélník 8"/>
          <p:cNvSpPr/>
          <p:nvPr/>
        </p:nvSpPr>
        <p:spPr>
          <a:xfrm>
            <a:off x="6444208" y="2211710"/>
            <a:ext cx="2590393" cy="2697538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Majitelé ve velké míře netrvají na tom, aby firmu nakonec převzal rodinný příslušník. Důležité je, aby firmu vedl někdo, kdo bude mít k danému podnikání vztah. 75 % z nich by se nebránilo tomu, kdyby byl ve vedení firmy někdo, kdo není členem rodiny. Velká část majitelů by dokonce zvažovala prodej firmy v případě, že by se naskytla výhodná nabídka.</a:t>
            </a:r>
          </a:p>
        </p:txBody>
      </p:sp>
      <p:sp>
        <p:nvSpPr>
          <p:cNvPr id="10" name="Obdélník 9"/>
          <p:cNvSpPr/>
          <p:nvPr/>
        </p:nvSpPr>
        <p:spPr>
          <a:xfrm>
            <a:off x="251520" y="1743658"/>
            <a:ext cx="2952328" cy="360040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latin typeface="Calibri" pitchFamily="34" charset="0"/>
              </a:rPr>
              <a:t>Vnímání rodinného podnikání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6444208" y="1742197"/>
            <a:ext cx="2592216" cy="360040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750" dirty="0">
                <a:solidFill>
                  <a:schemeClr val="bg1"/>
                </a:solidFill>
                <a:latin typeface="Calibri" pitchFamily="34" charset="0"/>
              </a:rPr>
              <a:t>Budoucnost rodinné firmy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3306696" y="1742197"/>
            <a:ext cx="2993496" cy="360040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>
                <a:solidFill>
                  <a:schemeClr val="bg1"/>
                </a:solidFill>
                <a:latin typeface="Calibri" pitchFamily="34" charset="0"/>
              </a:rPr>
              <a:t>Děti a rodinné podnikání</a:t>
            </a:r>
          </a:p>
        </p:txBody>
      </p:sp>
    </p:spTree>
    <p:extLst>
      <p:ext uri="{BB962C8B-B14F-4D97-AF65-F5344CB8AC3E}">
        <p14:creationId xmlns:p14="http://schemas.microsoft.com/office/powerpoint/2010/main" val="626498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>
                <a:solidFill>
                  <a:schemeClr val="bg1"/>
                </a:solidFill>
              </a:rPr>
              <a:pPr/>
              <a:t>5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236707" y="1468370"/>
            <a:ext cx="3811994" cy="2247851"/>
          </a:xfrm>
        </p:spPr>
        <p:txBody>
          <a:bodyPr/>
          <a:lstStyle/>
          <a:p>
            <a:r>
              <a:rPr lang="cs-CZ" cap="all" dirty="0"/>
              <a:t>Detailní zjištění</a:t>
            </a:r>
            <a:endParaRPr lang="en-US" cap="all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44171"/>
          <a:stretch/>
        </p:blipFill>
        <p:spPr>
          <a:xfrm>
            <a:off x="3893589" y="1080"/>
            <a:ext cx="5261605" cy="5142960"/>
          </a:xfrm>
          <a:prstGeom prst="rect">
            <a:avLst/>
          </a:prstGeom>
        </p:spPr>
      </p:pic>
      <p:grpSp>
        <p:nvGrpSpPr>
          <p:cNvPr id="13" name="Group 22"/>
          <p:cNvGrpSpPr>
            <a:grpSpLocks noChangeAspect="1"/>
          </p:cNvGrpSpPr>
          <p:nvPr/>
        </p:nvGrpSpPr>
        <p:grpSpPr bwMode="auto">
          <a:xfrm>
            <a:off x="3373409" y="540"/>
            <a:ext cx="2974579" cy="5143500"/>
            <a:chOff x="1049" y="-630"/>
            <a:chExt cx="2752" cy="4762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008E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9125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>
                <a:solidFill>
                  <a:schemeClr val="bg1"/>
                </a:solidFill>
              </a:rPr>
              <a:pPr/>
              <a:t>6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255951" y="1437625"/>
            <a:ext cx="3811994" cy="2247851"/>
          </a:xfrm>
        </p:spPr>
        <p:txBody>
          <a:bodyPr/>
          <a:lstStyle/>
          <a:p>
            <a:r>
              <a:rPr lang="cs-CZ" sz="4800" dirty="0"/>
              <a:t>Vnímání </a:t>
            </a:r>
            <a:br>
              <a:rPr lang="cs-CZ" dirty="0"/>
            </a:br>
            <a:r>
              <a:rPr lang="cs-CZ" sz="2400" dirty="0"/>
              <a:t>rodinného podnikání</a:t>
            </a:r>
            <a:endParaRPr lang="en-US" sz="2400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44171"/>
          <a:stretch/>
        </p:blipFill>
        <p:spPr>
          <a:xfrm>
            <a:off x="3893589" y="1080"/>
            <a:ext cx="5261605" cy="5142960"/>
          </a:xfrm>
          <a:prstGeom prst="rect">
            <a:avLst/>
          </a:prstGeom>
        </p:spPr>
      </p:pic>
      <p:grpSp>
        <p:nvGrpSpPr>
          <p:cNvPr id="13" name="Group 22"/>
          <p:cNvGrpSpPr>
            <a:grpSpLocks noChangeAspect="1"/>
          </p:cNvGrpSpPr>
          <p:nvPr/>
        </p:nvGrpSpPr>
        <p:grpSpPr bwMode="auto">
          <a:xfrm>
            <a:off x="3373409" y="540"/>
            <a:ext cx="2974579" cy="5143500"/>
            <a:chOff x="1049" y="-630"/>
            <a:chExt cx="2752" cy="4762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008E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962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6" name="Zástupný symbol pro text 4"/>
          <p:cNvSpPr txBox="1">
            <a:spLocks/>
          </p:cNvSpPr>
          <p:nvPr/>
        </p:nvSpPr>
        <p:spPr>
          <a:xfrm>
            <a:off x="787898" y="923555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D2.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Jak odhadujete vývoj Vašich tržeb v následujících 3 letech?</a:t>
            </a:r>
          </a:p>
        </p:txBody>
      </p:sp>
      <p:sp>
        <p:nvSpPr>
          <p:cNvPr id="5" name="Obdélník 4"/>
          <p:cNvSpPr/>
          <p:nvPr/>
        </p:nvSpPr>
        <p:spPr>
          <a:xfrm>
            <a:off x="827088" y="1513254"/>
            <a:ext cx="7839405" cy="26548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Odhad tržeb v následujícím 3 letech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graphicFrame>
        <p:nvGraphicFramePr>
          <p:cNvPr id="1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6234961"/>
              </p:ext>
            </p:extLst>
          </p:nvPr>
        </p:nvGraphicFramePr>
        <p:xfrm>
          <a:off x="806980" y="1515480"/>
          <a:ext cx="4410741" cy="3057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Obdélník 11"/>
          <p:cNvSpPr/>
          <p:nvPr/>
        </p:nvSpPr>
        <p:spPr>
          <a:xfrm>
            <a:off x="5217721" y="3079011"/>
            <a:ext cx="3385568" cy="139472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Komentář AMSP ČR:</a:t>
            </a:r>
          </a:p>
          <a:p>
            <a:pPr algn="ctr"/>
            <a:r>
              <a:rPr lang="cs-CZ" sz="1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To, že pouze 9% rodinných firem počítá s poklesem tržeb potvrzuje jak jejich vysoké sebevědomí, tak přetrvávající stabilitu trhů. Je to nejlepší hodnocení vývoje v posledních 5 letech.</a:t>
            </a:r>
          </a:p>
        </p:txBody>
      </p:sp>
      <p:grpSp>
        <p:nvGrpSpPr>
          <p:cNvPr id="13" name="Group 291"/>
          <p:cNvGrpSpPr>
            <a:grpSpLocks noChangeAspect="1"/>
          </p:cNvGrpSpPr>
          <p:nvPr/>
        </p:nvGrpSpPr>
        <p:grpSpPr>
          <a:xfrm>
            <a:off x="2309249" y="3425831"/>
            <a:ext cx="288032" cy="306875"/>
            <a:chOff x="5221288" y="4238625"/>
            <a:chExt cx="509588" cy="542925"/>
          </a:xfrm>
          <a:solidFill>
            <a:schemeClr val="bg1"/>
          </a:solidFill>
        </p:grpSpPr>
        <p:sp>
          <p:nvSpPr>
            <p:cNvPr id="14" name="Rectangle 54"/>
            <p:cNvSpPr>
              <a:spLocks noChangeArrowheads="1"/>
            </p:cNvSpPr>
            <p:nvPr/>
          </p:nvSpPr>
          <p:spPr bwMode="auto">
            <a:xfrm>
              <a:off x="5221288" y="4762500"/>
              <a:ext cx="5032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55"/>
            <p:cNvSpPr>
              <a:spLocks noEditPoints="1"/>
            </p:cNvSpPr>
            <p:nvPr/>
          </p:nvSpPr>
          <p:spPr bwMode="auto">
            <a:xfrm>
              <a:off x="5253038" y="4346575"/>
              <a:ext cx="441325" cy="388938"/>
            </a:xfrm>
            <a:custGeom>
              <a:avLst/>
              <a:gdLst>
                <a:gd name="T0" fmla="*/ 86 w 325"/>
                <a:gd name="T1" fmla="*/ 116 h 286"/>
                <a:gd name="T2" fmla="*/ 86 w 325"/>
                <a:gd name="T3" fmla="*/ 286 h 286"/>
                <a:gd name="T4" fmla="*/ 151 w 325"/>
                <a:gd name="T5" fmla="*/ 286 h 286"/>
                <a:gd name="T6" fmla="*/ 151 w 325"/>
                <a:gd name="T7" fmla="*/ 68 h 286"/>
                <a:gd name="T8" fmla="*/ 143 w 325"/>
                <a:gd name="T9" fmla="*/ 59 h 286"/>
                <a:gd name="T10" fmla="*/ 86 w 325"/>
                <a:gd name="T11" fmla="*/ 116 h 286"/>
                <a:gd name="T12" fmla="*/ 0 w 325"/>
                <a:gd name="T13" fmla="*/ 203 h 286"/>
                <a:gd name="T14" fmla="*/ 0 w 325"/>
                <a:gd name="T15" fmla="*/ 286 h 286"/>
                <a:gd name="T16" fmla="*/ 64 w 325"/>
                <a:gd name="T17" fmla="*/ 286 h 286"/>
                <a:gd name="T18" fmla="*/ 64 w 325"/>
                <a:gd name="T19" fmla="*/ 138 h 286"/>
                <a:gd name="T20" fmla="*/ 0 w 325"/>
                <a:gd name="T21" fmla="*/ 203 h 286"/>
                <a:gd name="T22" fmla="*/ 200 w 325"/>
                <a:gd name="T23" fmla="*/ 103 h 286"/>
                <a:gd name="T24" fmla="*/ 177 w 325"/>
                <a:gd name="T25" fmla="*/ 94 h 286"/>
                <a:gd name="T26" fmla="*/ 173 w 325"/>
                <a:gd name="T27" fmla="*/ 90 h 286"/>
                <a:gd name="T28" fmla="*/ 173 w 325"/>
                <a:gd name="T29" fmla="*/ 286 h 286"/>
                <a:gd name="T30" fmla="*/ 238 w 325"/>
                <a:gd name="T31" fmla="*/ 286 h 286"/>
                <a:gd name="T32" fmla="*/ 238 w 325"/>
                <a:gd name="T33" fmla="*/ 78 h 286"/>
                <a:gd name="T34" fmla="*/ 222 w 325"/>
                <a:gd name="T35" fmla="*/ 94 h 286"/>
                <a:gd name="T36" fmla="*/ 200 w 325"/>
                <a:gd name="T37" fmla="*/ 103 h 286"/>
                <a:gd name="T38" fmla="*/ 315 w 325"/>
                <a:gd name="T39" fmla="*/ 0 h 286"/>
                <a:gd name="T40" fmla="*/ 260 w 325"/>
                <a:gd name="T41" fmla="*/ 56 h 286"/>
                <a:gd name="T42" fmla="*/ 260 w 325"/>
                <a:gd name="T43" fmla="*/ 286 h 286"/>
                <a:gd name="T44" fmla="*/ 325 w 325"/>
                <a:gd name="T45" fmla="*/ 286 h 286"/>
                <a:gd name="T46" fmla="*/ 325 w 325"/>
                <a:gd name="T47" fmla="*/ 10 h 286"/>
                <a:gd name="T48" fmla="*/ 315 w 325"/>
                <a:gd name="T4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5" h="286">
                  <a:moveTo>
                    <a:pt x="86" y="116"/>
                  </a:moveTo>
                  <a:cubicBezTo>
                    <a:pt x="86" y="286"/>
                    <a:pt x="86" y="286"/>
                    <a:pt x="86" y="286"/>
                  </a:cubicBezTo>
                  <a:cubicBezTo>
                    <a:pt x="151" y="286"/>
                    <a:pt x="151" y="286"/>
                    <a:pt x="151" y="286"/>
                  </a:cubicBezTo>
                  <a:cubicBezTo>
                    <a:pt x="151" y="68"/>
                    <a:pt x="151" y="68"/>
                    <a:pt x="151" y="68"/>
                  </a:cubicBezTo>
                  <a:cubicBezTo>
                    <a:pt x="143" y="59"/>
                    <a:pt x="143" y="59"/>
                    <a:pt x="143" y="59"/>
                  </a:cubicBezTo>
                  <a:lnTo>
                    <a:pt x="86" y="116"/>
                  </a:lnTo>
                  <a:close/>
                  <a:moveTo>
                    <a:pt x="0" y="203"/>
                  </a:moveTo>
                  <a:cubicBezTo>
                    <a:pt x="0" y="286"/>
                    <a:pt x="0" y="286"/>
                    <a:pt x="0" y="286"/>
                  </a:cubicBezTo>
                  <a:cubicBezTo>
                    <a:pt x="64" y="286"/>
                    <a:pt x="64" y="286"/>
                    <a:pt x="64" y="286"/>
                  </a:cubicBezTo>
                  <a:cubicBezTo>
                    <a:pt x="64" y="138"/>
                    <a:pt x="64" y="138"/>
                    <a:pt x="64" y="138"/>
                  </a:cubicBezTo>
                  <a:lnTo>
                    <a:pt x="0" y="203"/>
                  </a:lnTo>
                  <a:close/>
                  <a:moveTo>
                    <a:pt x="200" y="103"/>
                  </a:moveTo>
                  <a:cubicBezTo>
                    <a:pt x="191" y="103"/>
                    <a:pt x="183" y="100"/>
                    <a:pt x="177" y="94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286"/>
                    <a:pt x="173" y="286"/>
                    <a:pt x="173" y="286"/>
                  </a:cubicBezTo>
                  <a:cubicBezTo>
                    <a:pt x="238" y="286"/>
                    <a:pt x="238" y="286"/>
                    <a:pt x="238" y="286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16" y="100"/>
                    <a:pt x="208" y="103"/>
                    <a:pt x="200" y="103"/>
                  </a:cubicBezTo>
                  <a:close/>
                  <a:moveTo>
                    <a:pt x="315" y="0"/>
                  </a:moveTo>
                  <a:cubicBezTo>
                    <a:pt x="260" y="56"/>
                    <a:pt x="260" y="56"/>
                    <a:pt x="260" y="56"/>
                  </a:cubicBezTo>
                  <a:cubicBezTo>
                    <a:pt x="260" y="286"/>
                    <a:pt x="260" y="286"/>
                    <a:pt x="260" y="286"/>
                  </a:cubicBezTo>
                  <a:cubicBezTo>
                    <a:pt x="325" y="286"/>
                    <a:pt x="325" y="286"/>
                    <a:pt x="325" y="286"/>
                  </a:cubicBezTo>
                  <a:cubicBezTo>
                    <a:pt x="325" y="10"/>
                    <a:pt x="325" y="10"/>
                    <a:pt x="325" y="10"/>
                  </a:cubicBezTo>
                  <a:lnTo>
                    <a:pt x="3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56"/>
            <p:cNvSpPr>
              <a:spLocks noEditPoints="1"/>
            </p:cNvSpPr>
            <p:nvPr/>
          </p:nvSpPr>
          <p:spPr bwMode="auto">
            <a:xfrm>
              <a:off x="5222876" y="4238625"/>
              <a:ext cx="508000" cy="352425"/>
            </a:xfrm>
            <a:custGeom>
              <a:avLst/>
              <a:gdLst>
                <a:gd name="T0" fmla="*/ 23 w 373"/>
                <a:gd name="T1" fmla="*/ 260 h 260"/>
                <a:gd name="T2" fmla="*/ 23 w 373"/>
                <a:gd name="T3" fmla="*/ 260 h 260"/>
                <a:gd name="T4" fmla="*/ 23 w 373"/>
                <a:gd name="T5" fmla="*/ 260 h 260"/>
                <a:gd name="T6" fmla="*/ 288 w 373"/>
                <a:gd name="T7" fmla="*/ 10 h 260"/>
                <a:gd name="T8" fmla="*/ 314 w 373"/>
                <a:gd name="T9" fmla="*/ 36 h 260"/>
                <a:gd name="T10" fmla="*/ 222 w 373"/>
                <a:gd name="T11" fmla="*/ 128 h 260"/>
                <a:gd name="T12" fmla="*/ 177 w 373"/>
                <a:gd name="T13" fmla="*/ 83 h 260"/>
                <a:gd name="T14" fmla="*/ 153 w 373"/>
                <a:gd name="T15" fmla="*/ 83 h 260"/>
                <a:gd name="T16" fmla="*/ 0 w 373"/>
                <a:gd name="T17" fmla="*/ 237 h 260"/>
                <a:gd name="T18" fmla="*/ 23 w 373"/>
                <a:gd name="T19" fmla="*/ 260 h 260"/>
                <a:gd name="T20" fmla="*/ 165 w 373"/>
                <a:gd name="T21" fmla="*/ 119 h 260"/>
                <a:gd name="T22" fmla="*/ 210 w 373"/>
                <a:gd name="T23" fmla="*/ 163 h 260"/>
                <a:gd name="T24" fmla="*/ 222 w 373"/>
                <a:gd name="T25" fmla="*/ 168 h 260"/>
                <a:gd name="T26" fmla="*/ 233 w 373"/>
                <a:gd name="T27" fmla="*/ 163 h 260"/>
                <a:gd name="T28" fmla="*/ 337 w 373"/>
                <a:gd name="T29" fmla="*/ 59 h 260"/>
                <a:gd name="T30" fmla="*/ 363 w 373"/>
                <a:gd name="T31" fmla="*/ 85 h 260"/>
                <a:gd name="T32" fmla="*/ 373 w 373"/>
                <a:gd name="T33" fmla="*/ 0 h 260"/>
                <a:gd name="T34" fmla="*/ 288 w 373"/>
                <a:gd name="T35" fmla="*/ 1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3" h="260">
                  <a:moveTo>
                    <a:pt x="23" y="260"/>
                  </a:moveTo>
                  <a:cubicBezTo>
                    <a:pt x="23" y="260"/>
                    <a:pt x="23" y="260"/>
                    <a:pt x="23" y="260"/>
                  </a:cubicBezTo>
                  <a:cubicBezTo>
                    <a:pt x="23" y="260"/>
                    <a:pt x="23" y="260"/>
                    <a:pt x="23" y="260"/>
                  </a:cubicBezTo>
                  <a:close/>
                  <a:moveTo>
                    <a:pt x="288" y="10"/>
                  </a:moveTo>
                  <a:cubicBezTo>
                    <a:pt x="314" y="36"/>
                    <a:pt x="314" y="36"/>
                    <a:pt x="314" y="36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0" y="77"/>
                    <a:pt x="160" y="77"/>
                    <a:pt x="153" y="83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23" y="260"/>
                    <a:pt x="23" y="260"/>
                    <a:pt x="23" y="26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13" y="167"/>
                    <a:pt x="217" y="168"/>
                    <a:pt x="222" y="168"/>
                  </a:cubicBezTo>
                  <a:cubicBezTo>
                    <a:pt x="226" y="168"/>
                    <a:pt x="230" y="167"/>
                    <a:pt x="233" y="163"/>
                  </a:cubicBezTo>
                  <a:cubicBezTo>
                    <a:pt x="337" y="59"/>
                    <a:pt x="337" y="59"/>
                    <a:pt x="337" y="59"/>
                  </a:cubicBezTo>
                  <a:cubicBezTo>
                    <a:pt x="363" y="85"/>
                    <a:pt x="363" y="85"/>
                    <a:pt x="363" y="85"/>
                  </a:cubicBezTo>
                  <a:cubicBezTo>
                    <a:pt x="373" y="0"/>
                    <a:pt x="373" y="0"/>
                    <a:pt x="373" y="0"/>
                  </a:cubicBezTo>
                  <a:lnTo>
                    <a:pt x="28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Group 292"/>
          <p:cNvGrpSpPr>
            <a:grpSpLocks noChangeAspect="1"/>
          </p:cNvGrpSpPr>
          <p:nvPr/>
        </p:nvGrpSpPr>
        <p:grpSpPr>
          <a:xfrm>
            <a:off x="2512049" y="2977485"/>
            <a:ext cx="232426" cy="246862"/>
            <a:chOff x="6024563" y="4238625"/>
            <a:chExt cx="511175" cy="542925"/>
          </a:xfrm>
          <a:solidFill>
            <a:schemeClr val="bg1"/>
          </a:solidFill>
        </p:grpSpPr>
        <p:sp>
          <p:nvSpPr>
            <p:cNvPr id="20" name="Rectangle 57"/>
            <p:cNvSpPr>
              <a:spLocks noChangeArrowheads="1"/>
            </p:cNvSpPr>
            <p:nvPr/>
          </p:nvSpPr>
          <p:spPr bwMode="auto">
            <a:xfrm>
              <a:off x="6024563" y="4762500"/>
              <a:ext cx="5064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58"/>
            <p:cNvSpPr>
              <a:spLocks noEditPoints="1"/>
            </p:cNvSpPr>
            <p:nvPr/>
          </p:nvSpPr>
          <p:spPr bwMode="auto">
            <a:xfrm>
              <a:off x="6053138" y="4329113"/>
              <a:ext cx="447675" cy="406400"/>
            </a:xfrm>
            <a:custGeom>
              <a:avLst/>
              <a:gdLst>
                <a:gd name="T0" fmla="*/ 0 w 329"/>
                <a:gd name="T1" fmla="*/ 299 h 299"/>
                <a:gd name="T2" fmla="*/ 66 w 329"/>
                <a:gd name="T3" fmla="*/ 299 h 299"/>
                <a:gd name="T4" fmla="*/ 66 w 329"/>
                <a:gd name="T5" fmla="*/ 66 h 299"/>
                <a:gd name="T6" fmla="*/ 0 w 329"/>
                <a:gd name="T7" fmla="*/ 0 h 299"/>
                <a:gd name="T8" fmla="*/ 0 w 329"/>
                <a:gd name="T9" fmla="*/ 299 h 299"/>
                <a:gd name="T10" fmla="*/ 116 w 329"/>
                <a:gd name="T11" fmla="*/ 116 h 299"/>
                <a:gd name="T12" fmla="*/ 88 w 329"/>
                <a:gd name="T13" fmla="*/ 88 h 299"/>
                <a:gd name="T14" fmla="*/ 88 w 329"/>
                <a:gd name="T15" fmla="*/ 299 h 299"/>
                <a:gd name="T16" fmla="*/ 153 w 329"/>
                <a:gd name="T17" fmla="*/ 299 h 299"/>
                <a:gd name="T18" fmla="*/ 153 w 329"/>
                <a:gd name="T19" fmla="*/ 122 h 299"/>
                <a:gd name="T20" fmla="*/ 138 w 329"/>
                <a:gd name="T21" fmla="*/ 125 h 299"/>
                <a:gd name="T22" fmla="*/ 116 w 329"/>
                <a:gd name="T23" fmla="*/ 116 h 299"/>
                <a:gd name="T24" fmla="*/ 175 w 329"/>
                <a:gd name="T25" fmla="*/ 101 h 299"/>
                <a:gd name="T26" fmla="*/ 175 w 329"/>
                <a:gd name="T27" fmla="*/ 299 h 299"/>
                <a:gd name="T28" fmla="*/ 241 w 329"/>
                <a:gd name="T29" fmla="*/ 299 h 299"/>
                <a:gd name="T30" fmla="*/ 241 w 329"/>
                <a:gd name="T31" fmla="*/ 127 h 299"/>
                <a:gd name="T32" fmla="*/ 196 w 329"/>
                <a:gd name="T33" fmla="*/ 81 h 299"/>
                <a:gd name="T34" fmla="*/ 175 w 329"/>
                <a:gd name="T35" fmla="*/ 101 h 299"/>
                <a:gd name="T36" fmla="*/ 267 w 329"/>
                <a:gd name="T37" fmla="*/ 201 h 299"/>
                <a:gd name="T38" fmla="*/ 263 w 329"/>
                <a:gd name="T39" fmla="*/ 201 h 299"/>
                <a:gd name="T40" fmla="*/ 263 w 329"/>
                <a:gd name="T41" fmla="*/ 299 h 299"/>
                <a:gd name="T42" fmla="*/ 329 w 329"/>
                <a:gd name="T43" fmla="*/ 299 h 299"/>
                <a:gd name="T44" fmla="*/ 329 w 329"/>
                <a:gd name="T45" fmla="*/ 208 h 299"/>
                <a:gd name="T46" fmla="*/ 267 w 329"/>
                <a:gd name="T47" fmla="*/ 20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9" h="299">
                  <a:moveTo>
                    <a:pt x="0" y="299"/>
                  </a:moveTo>
                  <a:cubicBezTo>
                    <a:pt x="66" y="299"/>
                    <a:pt x="66" y="299"/>
                    <a:pt x="66" y="299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9"/>
                  </a:lnTo>
                  <a:close/>
                  <a:moveTo>
                    <a:pt x="116" y="116"/>
                  </a:moveTo>
                  <a:cubicBezTo>
                    <a:pt x="88" y="88"/>
                    <a:pt x="88" y="88"/>
                    <a:pt x="88" y="88"/>
                  </a:cubicBezTo>
                  <a:cubicBezTo>
                    <a:pt x="88" y="299"/>
                    <a:pt x="88" y="299"/>
                    <a:pt x="88" y="299"/>
                  </a:cubicBezTo>
                  <a:cubicBezTo>
                    <a:pt x="153" y="299"/>
                    <a:pt x="153" y="299"/>
                    <a:pt x="153" y="299"/>
                  </a:cubicBezTo>
                  <a:cubicBezTo>
                    <a:pt x="153" y="122"/>
                    <a:pt x="153" y="122"/>
                    <a:pt x="153" y="122"/>
                  </a:cubicBezTo>
                  <a:cubicBezTo>
                    <a:pt x="149" y="124"/>
                    <a:pt x="144" y="125"/>
                    <a:pt x="138" y="125"/>
                  </a:cubicBezTo>
                  <a:cubicBezTo>
                    <a:pt x="130" y="125"/>
                    <a:pt x="122" y="122"/>
                    <a:pt x="116" y="116"/>
                  </a:cubicBezTo>
                  <a:close/>
                  <a:moveTo>
                    <a:pt x="175" y="101"/>
                  </a:moveTo>
                  <a:cubicBezTo>
                    <a:pt x="175" y="299"/>
                    <a:pt x="175" y="299"/>
                    <a:pt x="175" y="299"/>
                  </a:cubicBezTo>
                  <a:cubicBezTo>
                    <a:pt x="241" y="299"/>
                    <a:pt x="241" y="299"/>
                    <a:pt x="241" y="299"/>
                  </a:cubicBezTo>
                  <a:cubicBezTo>
                    <a:pt x="241" y="127"/>
                    <a:pt x="241" y="127"/>
                    <a:pt x="241" y="127"/>
                  </a:cubicBezTo>
                  <a:cubicBezTo>
                    <a:pt x="196" y="81"/>
                    <a:pt x="196" y="81"/>
                    <a:pt x="196" y="81"/>
                  </a:cubicBezTo>
                  <a:lnTo>
                    <a:pt x="175" y="101"/>
                  </a:lnTo>
                  <a:close/>
                  <a:moveTo>
                    <a:pt x="267" y="201"/>
                  </a:moveTo>
                  <a:cubicBezTo>
                    <a:pt x="263" y="201"/>
                    <a:pt x="263" y="201"/>
                    <a:pt x="263" y="201"/>
                  </a:cubicBezTo>
                  <a:cubicBezTo>
                    <a:pt x="263" y="299"/>
                    <a:pt x="263" y="299"/>
                    <a:pt x="263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9" y="208"/>
                    <a:pt x="329" y="208"/>
                    <a:pt x="329" y="208"/>
                  </a:cubicBezTo>
                  <a:lnTo>
                    <a:pt x="267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59"/>
            <p:cNvSpPr>
              <a:spLocks noEditPoints="1"/>
            </p:cNvSpPr>
            <p:nvPr/>
          </p:nvSpPr>
          <p:spPr bwMode="auto">
            <a:xfrm>
              <a:off x="6024563" y="4238625"/>
              <a:ext cx="511175" cy="357188"/>
            </a:xfrm>
            <a:custGeom>
              <a:avLst/>
              <a:gdLst>
                <a:gd name="T0" fmla="*/ 24 w 377"/>
                <a:gd name="T1" fmla="*/ 0 h 263"/>
                <a:gd name="T2" fmla="*/ 24 w 377"/>
                <a:gd name="T3" fmla="*/ 0 h 263"/>
                <a:gd name="T4" fmla="*/ 24 w 377"/>
                <a:gd name="T5" fmla="*/ 0 h 263"/>
                <a:gd name="T6" fmla="*/ 377 w 377"/>
                <a:gd name="T7" fmla="*/ 263 h 263"/>
                <a:gd name="T8" fmla="*/ 367 w 377"/>
                <a:gd name="T9" fmla="*/ 177 h 263"/>
                <a:gd name="T10" fmla="*/ 341 w 377"/>
                <a:gd name="T11" fmla="*/ 203 h 263"/>
                <a:gd name="T12" fmla="*/ 230 w 377"/>
                <a:gd name="T13" fmla="*/ 92 h 263"/>
                <a:gd name="T14" fmla="*/ 218 w 377"/>
                <a:gd name="T15" fmla="*/ 87 h 263"/>
                <a:gd name="T16" fmla="*/ 206 w 377"/>
                <a:gd name="T17" fmla="*/ 92 h 263"/>
                <a:gd name="T18" fmla="*/ 160 w 377"/>
                <a:gd name="T19" fmla="*/ 137 h 263"/>
                <a:gd name="T20" fmla="*/ 24 w 377"/>
                <a:gd name="T21" fmla="*/ 0 h 263"/>
                <a:gd name="T22" fmla="*/ 0 w 377"/>
                <a:gd name="T23" fmla="*/ 24 h 263"/>
                <a:gd name="T24" fmla="*/ 149 w 377"/>
                <a:gd name="T25" fmla="*/ 173 h 263"/>
                <a:gd name="T26" fmla="*/ 172 w 377"/>
                <a:gd name="T27" fmla="*/ 173 h 263"/>
                <a:gd name="T28" fmla="*/ 218 w 377"/>
                <a:gd name="T29" fmla="*/ 127 h 263"/>
                <a:gd name="T30" fmla="*/ 317 w 377"/>
                <a:gd name="T31" fmla="*/ 227 h 263"/>
                <a:gd name="T32" fmla="*/ 291 w 377"/>
                <a:gd name="T33" fmla="*/ 253 h 263"/>
                <a:gd name="T34" fmla="*/ 377 w 377"/>
                <a:gd name="T35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263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  <a:moveTo>
                    <a:pt x="377" y="263"/>
                  </a:moveTo>
                  <a:cubicBezTo>
                    <a:pt x="367" y="177"/>
                    <a:pt x="367" y="177"/>
                    <a:pt x="367" y="177"/>
                  </a:cubicBezTo>
                  <a:cubicBezTo>
                    <a:pt x="341" y="203"/>
                    <a:pt x="341" y="203"/>
                    <a:pt x="341" y="203"/>
                  </a:cubicBezTo>
                  <a:cubicBezTo>
                    <a:pt x="230" y="92"/>
                    <a:pt x="230" y="92"/>
                    <a:pt x="230" y="92"/>
                  </a:cubicBezTo>
                  <a:cubicBezTo>
                    <a:pt x="226" y="88"/>
                    <a:pt x="222" y="87"/>
                    <a:pt x="218" y="87"/>
                  </a:cubicBezTo>
                  <a:cubicBezTo>
                    <a:pt x="213" y="87"/>
                    <a:pt x="209" y="88"/>
                    <a:pt x="206" y="92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49" y="173"/>
                    <a:pt x="149" y="173"/>
                    <a:pt x="149" y="173"/>
                  </a:cubicBezTo>
                  <a:cubicBezTo>
                    <a:pt x="155" y="179"/>
                    <a:pt x="166" y="179"/>
                    <a:pt x="172" y="173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317" y="227"/>
                    <a:pt x="317" y="227"/>
                    <a:pt x="317" y="227"/>
                  </a:cubicBezTo>
                  <a:cubicBezTo>
                    <a:pt x="291" y="253"/>
                    <a:pt x="291" y="253"/>
                    <a:pt x="291" y="253"/>
                  </a:cubicBezTo>
                  <a:lnTo>
                    <a:pt x="377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3" name="Freeform 10"/>
          <p:cNvSpPr>
            <a:spLocks noChangeAspect="1" noEditPoints="1"/>
          </p:cNvSpPr>
          <p:nvPr/>
        </p:nvSpPr>
        <p:spPr bwMode="auto">
          <a:xfrm>
            <a:off x="6228184" y="1997821"/>
            <a:ext cx="1080120" cy="1020808"/>
          </a:xfrm>
          <a:custGeom>
            <a:avLst/>
            <a:gdLst/>
            <a:ahLst/>
            <a:cxnLst>
              <a:cxn ang="0">
                <a:pos x="310" y="299"/>
              </a:cxn>
              <a:cxn ang="0">
                <a:pos x="270" y="234"/>
              </a:cxn>
              <a:cxn ang="0">
                <a:pos x="236" y="234"/>
              </a:cxn>
              <a:cxn ang="0">
                <a:pos x="196" y="299"/>
              </a:cxn>
              <a:cxn ang="0">
                <a:pos x="236" y="234"/>
              </a:cxn>
              <a:cxn ang="0">
                <a:pos x="260" y="14"/>
              </a:cxn>
              <a:cxn ang="0">
                <a:pos x="248" y="39"/>
              </a:cxn>
              <a:cxn ang="0">
                <a:pos x="189" y="229"/>
              </a:cxn>
              <a:cxn ang="0">
                <a:pos x="321" y="44"/>
              </a:cxn>
              <a:cxn ang="0">
                <a:pos x="189" y="229"/>
              </a:cxn>
              <a:cxn ang="0">
                <a:pos x="259" y="89"/>
              </a:cxn>
              <a:cxn ang="0">
                <a:pos x="233" y="89"/>
              </a:cxn>
              <a:cxn ang="0">
                <a:pos x="220" y="127"/>
              </a:cxn>
              <a:cxn ang="0">
                <a:pos x="226" y="125"/>
              </a:cxn>
              <a:cxn ang="0">
                <a:pos x="210" y="156"/>
              </a:cxn>
              <a:cxn ang="0">
                <a:pos x="231" y="197"/>
              </a:cxn>
              <a:cxn ang="0">
                <a:pos x="210" y="156"/>
              </a:cxn>
              <a:cxn ang="0">
                <a:pos x="244" y="197"/>
              </a:cxn>
              <a:cxn ang="0">
                <a:pos x="265" y="127"/>
              </a:cxn>
              <a:cxn ang="0">
                <a:pos x="278" y="98"/>
              </a:cxn>
              <a:cxn ang="0">
                <a:pos x="299" y="197"/>
              </a:cxn>
              <a:cxn ang="0">
                <a:pos x="278" y="98"/>
              </a:cxn>
              <a:cxn ang="0">
                <a:pos x="67" y="91"/>
              </a:cxn>
              <a:cxn ang="0">
                <a:pos x="89" y="55"/>
              </a:cxn>
              <a:cxn ang="0">
                <a:pos x="122" y="99"/>
              </a:cxn>
              <a:cxn ang="0">
                <a:pos x="172" y="108"/>
              </a:cxn>
              <a:cxn ang="0">
                <a:pos x="119" y="118"/>
              </a:cxn>
              <a:cxn ang="0">
                <a:pos x="99" y="90"/>
              </a:cxn>
              <a:cxn ang="0">
                <a:pos x="93" y="290"/>
              </a:cxn>
              <a:cxn ang="0">
                <a:pos x="66" y="290"/>
              </a:cxn>
              <a:cxn ang="0">
                <a:pos x="56" y="173"/>
              </a:cxn>
              <a:cxn ang="0">
                <a:pos x="42" y="304"/>
              </a:cxn>
              <a:cxn ang="0">
                <a:pos x="28" y="89"/>
              </a:cxn>
              <a:cxn ang="0">
                <a:pos x="19" y="163"/>
              </a:cxn>
              <a:cxn ang="0">
                <a:pos x="0" y="87"/>
              </a:cxn>
              <a:cxn ang="0">
                <a:pos x="43" y="55"/>
              </a:cxn>
              <a:cxn ang="0">
                <a:pos x="59" y="64"/>
              </a:cxn>
              <a:cxn ang="0">
                <a:pos x="57" y="55"/>
              </a:cxn>
              <a:cxn ang="0">
                <a:pos x="63" y="63"/>
              </a:cxn>
              <a:cxn ang="0">
                <a:pos x="57" y="55"/>
              </a:cxn>
              <a:cxn ang="0">
                <a:pos x="36" y="25"/>
              </a:cxn>
              <a:cxn ang="0">
                <a:pos x="86" y="25"/>
              </a:cxn>
            </a:cxnLst>
            <a:rect l="0" t="0" r="r" b="b"/>
            <a:pathLst>
              <a:path w="321" h="304">
                <a:moveTo>
                  <a:pt x="283" y="234"/>
                </a:moveTo>
                <a:cubicBezTo>
                  <a:pt x="310" y="299"/>
                  <a:pt x="310" y="299"/>
                  <a:pt x="310" y="299"/>
                </a:cubicBezTo>
                <a:cubicBezTo>
                  <a:pt x="298" y="304"/>
                  <a:pt x="298" y="304"/>
                  <a:pt x="298" y="304"/>
                </a:cubicBezTo>
                <a:cubicBezTo>
                  <a:pt x="270" y="234"/>
                  <a:pt x="270" y="234"/>
                  <a:pt x="270" y="234"/>
                </a:cubicBezTo>
                <a:cubicBezTo>
                  <a:pt x="283" y="234"/>
                  <a:pt x="283" y="234"/>
                  <a:pt x="283" y="234"/>
                </a:cubicBezTo>
                <a:close/>
                <a:moveTo>
                  <a:pt x="236" y="234"/>
                </a:moveTo>
                <a:cubicBezTo>
                  <a:pt x="207" y="304"/>
                  <a:pt x="207" y="304"/>
                  <a:pt x="207" y="304"/>
                </a:cubicBezTo>
                <a:cubicBezTo>
                  <a:pt x="196" y="299"/>
                  <a:pt x="196" y="299"/>
                  <a:pt x="196" y="299"/>
                </a:cubicBezTo>
                <a:cubicBezTo>
                  <a:pt x="222" y="234"/>
                  <a:pt x="222" y="234"/>
                  <a:pt x="222" y="234"/>
                </a:cubicBezTo>
                <a:cubicBezTo>
                  <a:pt x="236" y="234"/>
                  <a:pt x="236" y="234"/>
                  <a:pt x="236" y="234"/>
                </a:cubicBezTo>
                <a:close/>
                <a:moveTo>
                  <a:pt x="248" y="14"/>
                </a:moveTo>
                <a:cubicBezTo>
                  <a:pt x="260" y="14"/>
                  <a:pt x="260" y="14"/>
                  <a:pt x="260" y="14"/>
                </a:cubicBezTo>
                <a:cubicBezTo>
                  <a:pt x="260" y="39"/>
                  <a:pt x="260" y="39"/>
                  <a:pt x="260" y="39"/>
                </a:cubicBezTo>
                <a:cubicBezTo>
                  <a:pt x="248" y="39"/>
                  <a:pt x="248" y="39"/>
                  <a:pt x="248" y="39"/>
                </a:cubicBezTo>
                <a:cubicBezTo>
                  <a:pt x="248" y="14"/>
                  <a:pt x="248" y="14"/>
                  <a:pt x="248" y="14"/>
                </a:cubicBezTo>
                <a:close/>
                <a:moveTo>
                  <a:pt x="189" y="229"/>
                </a:moveTo>
                <a:cubicBezTo>
                  <a:pt x="189" y="44"/>
                  <a:pt x="189" y="44"/>
                  <a:pt x="189" y="44"/>
                </a:cubicBezTo>
                <a:cubicBezTo>
                  <a:pt x="321" y="44"/>
                  <a:pt x="321" y="44"/>
                  <a:pt x="321" y="44"/>
                </a:cubicBezTo>
                <a:cubicBezTo>
                  <a:pt x="321" y="229"/>
                  <a:pt x="321" y="229"/>
                  <a:pt x="321" y="229"/>
                </a:cubicBezTo>
                <a:cubicBezTo>
                  <a:pt x="189" y="229"/>
                  <a:pt x="189" y="229"/>
                  <a:pt x="189" y="229"/>
                </a:cubicBezTo>
                <a:close/>
                <a:moveTo>
                  <a:pt x="253" y="89"/>
                </a:moveTo>
                <a:cubicBezTo>
                  <a:pt x="259" y="89"/>
                  <a:pt x="259" y="89"/>
                  <a:pt x="259" y="89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33" y="89"/>
                  <a:pt x="233" y="89"/>
                  <a:pt x="233" y="89"/>
                </a:cubicBezTo>
                <a:cubicBezTo>
                  <a:pt x="240" y="89"/>
                  <a:pt x="240" y="89"/>
                  <a:pt x="240" y="89"/>
                </a:cubicBezTo>
                <a:cubicBezTo>
                  <a:pt x="240" y="104"/>
                  <a:pt x="230" y="118"/>
                  <a:pt x="220" y="127"/>
                </a:cubicBezTo>
                <a:cubicBezTo>
                  <a:pt x="218" y="128"/>
                  <a:pt x="214" y="131"/>
                  <a:pt x="214" y="131"/>
                </a:cubicBezTo>
                <a:cubicBezTo>
                  <a:pt x="214" y="131"/>
                  <a:pt x="222" y="128"/>
                  <a:pt x="226" y="125"/>
                </a:cubicBezTo>
                <a:cubicBezTo>
                  <a:pt x="238" y="116"/>
                  <a:pt x="252" y="104"/>
                  <a:pt x="253" y="89"/>
                </a:cubicBezTo>
                <a:close/>
                <a:moveTo>
                  <a:pt x="210" y="156"/>
                </a:moveTo>
                <a:cubicBezTo>
                  <a:pt x="210" y="197"/>
                  <a:pt x="210" y="197"/>
                  <a:pt x="210" y="197"/>
                </a:cubicBezTo>
                <a:cubicBezTo>
                  <a:pt x="231" y="197"/>
                  <a:pt x="231" y="197"/>
                  <a:pt x="231" y="197"/>
                </a:cubicBezTo>
                <a:cubicBezTo>
                  <a:pt x="231" y="156"/>
                  <a:pt x="231" y="156"/>
                  <a:pt x="231" y="156"/>
                </a:cubicBezTo>
                <a:cubicBezTo>
                  <a:pt x="210" y="156"/>
                  <a:pt x="210" y="156"/>
                  <a:pt x="210" y="156"/>
                </a:cubicBezTo>
                <a:close/>
                <a:moveTo>
                  <a:pt x="244" y="127"/>
                </a:moveTo>
                <a:cubicBezTo>
                  <a:pt x="244" y="197"/>
                  <a:pt x="244" y="197"/>
                  <a:pt x="244" y="197"/>
                </a:cubicBezTo>
                <a:cubicBezTo>
                  <a:pt x="265" y="197"/>
                  <a:pt x="265" y="197"/>
                  <a:pt x="265" y="197"/>
                </a:cubicBezTo>
                <a:cubicBezTo>
                  <a:pt x="265" y="127"/>
                  <a:pt x="265" y="127"/>
                  <a:pt x="265" y="127"/>
                </a:cubicBezTo>
                <a:cubicBezTo>
                  <a:pt x="244" y="127"/>
                  <a:pt x="244" y="127"/>
                  <a:pt x="244" y="127"/>
                </a:cubicBezTo>
                <a:close/>
                <a:moveTo>
                  <a:pt x="278" y="98"/>
                </a:moveTo>
                <a:cubicBezTo>
                  <a:pt x="278" y="197"/>
                  <a:pt x="278" y="197"/>
                  <a:pt x="278" y="197"/>
                </a:cubicBezTo>
                <a:cubicBezTo>
                  <a:pt x="299" y="197"/>
                  <a:pt x="299" y="197"/>
                  <a:pt x="299" y="197"/>
                </a:cubicBezTo>
                <a:cubicBezTo>
                  <a:pt x="299" y="98"/>
                  <a:pt x="299" y="98"/>
                  <a:pt x="299" y="98"/>
                </a:cubicBezTo>
                <a:cubicBezTo>
                  <a:pt x="278" y="98"/>
                  <a:pt x="278" y="98"/>
                  <a:pt x="278" y="98"/>
                </a:cubicBezTo>
                <a:close/>
                <a:moveTo>
                  <a:pt x="63" y="64"/>
                </a:moveTo>
                <a:cubicBezTo>
                  <a:pt x="67" y="91"/>
                  <a:pt x="67" y="91"/>
                  <a:pt x="67" y="91"/>
                </a:cubicBezTo>
                <a:cubicBezTo>
                  <a:pt x="79" y="55"/>
                  <a:pt x="79" y="55"/>
                  <a:pt x="7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101" y="56"/>
                  <a:pt x="111" y="64"/>
                  <a:pt x="114" y="76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62" y="99"/>
                  <a:pt x="162" y="99"/>
                  <a:pt x="162" y="99"/>
                </a:cubicBezTo>
                <a:cubicBezTo>
                  <a:pt x="167" y="99"/>
                  <a:pt x="172" y="103"/>
                  <a:pt x="172" y="108"/>
                </a:cubicBezTo>
                <a:cubicBezTo>
                  <a:pt x="172" y="114"/>
                  <a:pt x="167" y="118"/>
                  <a:pt x="162" y="118"/>
                </a:cubicBezTo>
                <a:cubicBezTo>
                  <a:pt x="119" y="118"/>
                  <a:pt x="119" y="118"/>
                  <a:pt x="119" y="118"/>
                </a:cubicBezTo>
                <a:cubicBezTo>
                  <a:pt x="112" y="118"/>
                  <a:pt x="107" y="113"/>
                  <a:pt x="104" y="107"/>
                </a:cubicBezTo>
                <a:cubicBezTo>
                  <a:pt x="99" y="90"/>
                  <a:pt x="99" y="90"/>
                  <a:pt x="99" y="90"/>
                </a:cubicBezTo>
                <a:cubicBezTo>
                  <a:pt x="93" y="90"/>
                  <a:pt x="93" y="90"/>
                  <a:pt x="93" y="90"/>
                </a:cubicBezTo>
                <a:cubicBezTo>
                  <a:pt x="93" y="290"/>
                  <a:pt x="93" y="290"/>
                  <a:pt x="93" y="290"/>
                </a:cubicBezTo>
                <a:cubicBezTo>
                  <a:pt x="93" y="298"/>
                  <a:pt x="87" y="304"/>
                  <a:pt x="79" y="304"/>
                </a:cubicBezTo>
                <a:cubicBezTo>
                  <a:pt x="72" y="304"/>
                  <a:pt x="66" y="298"/>
                  <a:pt x="66" y="290"/>
                </a:cubicBezTo>
                <a:cubicBezTo>
                  <a:pt x="66" y="173"/>
                  <a:pt x="66" y="173"/>
                  <a:pt x="66" y="173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290"/>
                  <a:pt x="56" y="290"/>
                  <a:pt x="56" y="290"/>
                </a:cubicBezTo>
                <a:cubicBezTo>
                  <a:pt x="56" y="298"/>
                  <a:pt x="50" y="304"/>
                  <a:pt x="42" y="304"/>
                </a:cubicBezTo>
                <a:cubicBezTo>
                  <a:pt x="35" y="304"/>
                  <a:pt x="28" y="298"/>
                  <a:pt x="28" y="290"/>
                </a:cubicBezTo>
                <a:cubicBezTo>
                  <a:pt x="28" y="290"/>
                  <a:pt x="28" y="290"/>
                  <a:pt x="28" y="89"/>
                </a:cubicBezTo>
                <a:cubicBezTo>
                  <a:pt x="19" y="89"/>
                  <a:pt x="19" y="89"/>
                  <a:pt x="19" y="89"/>
                </a:cubicBezTo>
                <a:cubicBezTo>
                  <a:pt x="19" y="163"/>
                  <a:pt x="19" y="163"/>
                  <a:pt x="19" y="163"/>
                </a:cubicBezTo>
                <a:cubicBezTo>
                  <a:pt x="19" y="178"/>
                  <a:pt x="0" y="178"/>
                  <a:pt x="0" y="163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71"/>
                  <a:pt x="13" y="55"/>
                  <a:pt x="32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55" y="91"/>
                  <a:pt x="55" y="91"/>
                  <a:pt x="55" y="91"/>
                </a:cubicBezTo>
                <a:cubicBezTo>
                  <a:pt x="59" y="64"/>
                  <a:pt x="59" y="64"/>
                  <a:pt x="59" y="64"/>
                </a:cubicBezTo>
                <a:cubicBezTo>
                  <a:pt x="63" y="64"/>
                  <a:pt x="63" y="64"/>
                  <a:pt x="63" y="64"/>
                </a:cubicBezTo>
                <a:close/>
                <a:moveTo>
                  <a:pt x="57" y="55"/>
                </a:moveTo>
                <a:cubicBezTo>
                  <a:pt x="65" y="55"/>
                  <a:pt x="65" y="55"/>
                  <a:pt x="65" y="55"/>
                </a:cubicBezTo>
                <a:cubicBezTo>
                  <a:pt x="63" y="63"/>
                  <a:pt x="63" y="63"/>
                  <a:pt x="63" y="63"/>
                </a:cubicBezTo>
                <a:cubicBezTo>
                  <a:pt x="59" y="63"/>
                  <a:pt x="59" y="63"/>
                  <a:pt x="59" y="63"/>
                </a:cubicBezTo>
                <a:cubicBezTo>
                  <a:pt x="57" y="55"/>
                  <a:pt x="57" y="55"/>
                  <a:pt x="57" y="55"/>
                </a:cubicBezTo>
                <a:close/>
                <a:moveTo>
                  <a:pt x="61" y="50"/>
                </a:moveTo>
                <a:cubicBezTo>
                  <a:pt x="47" y="50"/>
                  <a:pt x="36" y="38"/>
                  <a:pt x="36" y="25"/>
                </a:cubicBezTo>
                <a:cubicBezTo>
                  <a:pt x="36" y="11"/>
                  <a:pt x="47" y="0"/>
                  <a:pt x="61" y="0"/>
                </a:cubicBezTo>
                <a:cubicBezTo>
                  <a:pt x="75" y="0"/>
                  <a:pt x="86" y="11"/>
                  <a:pt x="86" y="25"/>
                </a:cubicBezTo>
                <a:cubicBezTo>
                  <a:pt x="86" y="38"/>
                  <a:pt x="75" y="50"/>
                  <a:pt x="61" y="5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8578" y="17617"/>
            <a:ext cx="7920000" cy="672300"/>
          </a:xfrm>
        </p:spPr>
        <p:txBody>
          <a:bodyPr>
            <a:noAutofit/>
          </a:bodyPr>
          <a:lstStyle/>
          <a:p>
            <a:r>
              <a:rPr lang="cs-CZ" sz="2000" dirty="0"/>
              <a:t>Rodinným firmám se daří dobře, jen necelých 10 % očekává pokles tržeb.</a:t>
            </a:r>
          </a:p>
        </p:txBody>
      </p:sp>
      <p:sp>
        <p:nvSpPr>
          <p:cNvPr id="24" name="TextovéPole 18"/>
          <p:cNvSpPr txBox="1"/>
          <p:nvPr/>
        </p:nvSpPr>
        <p:spPr>
          <a:xfrm>
            <a:off x="2339752" y="4227934"/>
            <a:ext cx="1079129" cy="277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n=400</a:t>
            </a:r>
          </a:p>
        </p:txBody>
      </p:sp>
    </p:spTree>
    <p:extLst>
      <p:ext uri="{BB962C8B-B14F-4D97-AF65-F5344CB8AC3E}">
        <p14:creationId xmlns:p14="http://schemas.microsoft.com/office/powerpoint/2010/main" val="2221906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9336" y="20846"/>
            <a:ext cx="7920000" cy="672300"/>
          </a:xfrm>
        </p:spPr>
        <p:txBody>
          <a:bodyPr>
            <a:noAutofit/>
          </a:bodyPr>
          <a:lstStyle/>
          <a:p>
            <a:r>
              <a:rPr lang="cs-CZ" sz="2000" dirty="0"/>
              <a:t>2/3 majitelů vnímají rodinné podnikání jako funkční a výhodné.</a:t>
            </a:r>
          </a:p>
        </p:txBody>
      </p:sp>
      <p:sp>
        <p:nvSpPr>
          <p:cNvPr id="6" name="Zástupný symbol pro text 4"/>
          <p:cNvSpPr txBox="1">
            <a:spLocks/>
          </p:cNvSpPr>
          <p:nvPr/>
        </p:nvSpPr>
        <p:spPr>
          <a:xfrm>
            <a:off x="806980" y="1138316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Q1.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 Domníváte se, že fakt, že se jedná o rodinný podnik, představuje výhodu pro fungování Vaší firmy? </a:t>
            </a:r>
          </a:p>
        </p:txBody>
      </p:sp>
      <p:graphicFrame>
        <p:nvGraphicFramePr>
          <p:cNvPr id="8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592712"/>
              </p:ext>
            </p:extLst>
          </p:nvPr>
        </p:nvGraphicFramePr>
        <p:xfrm>
          <a:off x="121248" y="1948048"/>
          <a:ext cx="8800083" cy="3501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bdélník 4"/>
          <p:cNvSpPr/>
          <p:nvPr/>
        </p:nvSpPr>
        <p:spPr>
          <a:xfrm>
            <a:off x="952235" y="1513254"/>
            <a:ext cx="7445427" cy="26548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Rodinného podnikání jako výhoda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638646" y="4495356"/>
            <a:ext cx="99295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Total 2015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(n=505)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2441011" y="4495355"/>
            <a:ext cx="99295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Total 2016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(n=400)</a:t>
            </a:r>
          </a:p>
        </p:txBody>
      </p:sp>
    </p:spTree>
    <p:extLst>
      <p:ext uri="{BB962C8B-B14F-4D97-AF65-F5344CB8AC3E}">
        <p14:creationId xmlns:p14="http://schemas.microsoft.com/office/powerpoint/2010/main" val="3284018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694906"/>
              </p:ext>
            </p:extLst>
          </p:nvPr>
        </p:nvGraphicFramePr>
        <p:xfrm>
          <a:off x="599365" y="1158744"/>
          <a:ext cx="7776864" cy="4253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8871" y="233888"/>
            <a:ext cx="7585921" cy="672300"/>
          </a:xfrm>
        </p:spPr>
        <p:txBody>
          <a:bodyPr>
            <a:noAutofit/>
          </a:bodyPr>
          <a:lstStyle/>
          <a:p>
            <a:r>
              <a:rPr lang="cs-CZ" sz="2000" dirty="0"/>
              <a:t>Status rodinné firmy rovněž podle 45 % majitelů takových podniků budí důvěru u obchodních partnerů. </a:t>
            </a:r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802503" y="1055930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Q4.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Jak přistupují podle Vás obchodní partneři k rodinné firmě z hlediska důvěry?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graphicFrame>
        <p:nvGraphicFramePr>
          <p:cNvPr id="10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9123181"/>
              </p:ext>
            </p:extLst>
          </p:nvPr>
        </p:nvGraphicFramePr>
        <p:xfrm>
          <a:off x="1222342" y="1829294"/>
          <a:ext cx="6264696" cy="3079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4494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7170" y="234455"/>
            <a:ext cx="7794806" cy="672300"/>
          </a:xfrm>
        </p:spPr>
        <p:txBody>
          <a:bodyPr>
            <a:noAutofit/>
          </a:bodyPr>
          <a:lstStyle/>
          <a:p>
            <a:r>
              <a:rPr lang="cs-CZ" sz="2000" dirty="0"/>
              <a:t>Nejčastěji se rodinné firmy potýkají s problémy při náboru nových zaměstnanců, kteří nejsou z rodiny. Motivace rodinných příslušníků </a:t>
            </a:r>
            <a:br>
              <a:rPr lang="cs-CZ" sz="2000" dirty="0"/>
            </a:br>
            <a:r>
              <a:rPr lang="cs-CZ" sz="2000" dirty="0"/>
              <a:t>není pro tyto firmy problém.</a:t>
            </a:r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801385" y="1045797"/>
            <a:ext cx="3816424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Q6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Do jaké míry se hodí na Vaší firmu následující výroky?</a:t>
            </a:r>
          </a:p>
        </p:txBody>
      </p:sp>
      <p:sp>
        <p:nvSpPr>
          <p:cNvPr id="5" name="Obdélník 4"/>
          <p:cNvSpPr/>
          <p:nvPr/>
        </p:nvSpPr>
        <p:spPr>
          <a:xfrm>
            <a:off x="319516" y="1314348"/>
            <a:ext cx="7132803" cy="33893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latin typeface="Calibri" pitchFamily="34" charset="0"/>
              </a:rPr>
              <a:t>Problémy se kterými se firmy potýkají</a:t>
            </a:r>
          </a:p>
        </p:txBody>
      </p:sp>
      <p:sp>
        <p:nvSpPr>
          <p:cNvPr id="10" name="TextovéPole 18"/>
          <p:cNvSpPr txBox="1"/>
          <p:nvPr/>
        </p:nvSpPr>
        <p:spPr>
          <a:xfrm>
            <a:off x="8053665" y="1260188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/>
                </a:solidFill>
              </a:rPr>
              <a:t>n=400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graphicFrame>
        <p:nvGraphicFramePr>
          <p:cNvPr id="11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5101234"/>
              </p:ext>
            </p:extLst>
          </p:nvPr>
        </p:nvGraphicFramePr>
        <p:xfrm>
          <a:off x="191359" y="2283718"/>
          <a:ext cx="7862306" cy="331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Obdélník 14"/>
          <p:cNvSpPr/>
          <p:nvPr/>
        </p:nvSpPr>
        <p:spPr>
          <a:xfrm>
            <a:off x="790992" y="1716046"/>
            <a:ext cx="1656680" cy="56767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1"/>
                </a:solidFill>
                <a:latin typeface="Calibri" pitchFamily="34" charset="0"/>
              </a:rPr>
              <a:t>Problém se získáváním zaměstnanců, kteří nejsou členy rodiny</a:t>
            </a:r>
          </a:p>
        </p:txBody>
      </p:sp>
      <p:sp>
        <p:nvSpPr>
          <p:cNvPr id="16" name="Obdélník 15"/>
          <p:cNvSpPr/>
          <p:nvPr/>
        </p:nvSpPr>
        <p:spPr>
          <a:xfrm>
            <a:off x="2595504" y="1716045"/>
            <a:ext cx="1544448" cy="56767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1"/>
                </a:solidFill>
                <a:latin typeface="Calibri" pitchFamily="34" charset="0"/>
              </a:rPr>
              <a:t>Problém s motivací zaměstnanců, kteří nejsou členy rodiny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4443837" y="1721943"/>
            <a:ext cx="1544448" cy="56767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1"/>
                </a:solidFill>
                <a:latin typeface="Calibri" pitchFamily="34" charset="0"/>
              </a:rPr>
              <a:t>Problém s motivací zaměstnanců, kteří jsou členy rodiny</a:t>
            </a:r>
          </a:p>
        </p:txBody>
      </p:sp>
      <p:cxnSp>
        <p:nvCxnSpPr>
          <p:cNvPr id="9" name="Přímá spojnice 8"/>
          <p:cNvCxnSpPr/>
          <p:nvPr/>
        </p:nvCxnSpPr>
        <p:spPr>
          <a:xfrm>
            <a:off x="2447672" y="2368999"/>
            <a:ext cx="0" cy="2362991"/>
          </a:xfrm>
          <a:prstGeom prst="line">
            <a:avLst/>
          </a:prstGeom>
          <a:ln>
            <a:solidFill>
              <a:srgbClr val="7F7F7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4211960" y="2296991"/>
            <a:ext cx="0" cy="2362991"/>
          </a:xfrm>
          <a:prstGeom prst="line">
            <a:avLst/>
          </a:prstGeom>
          <a:ln>
            <a:solidFill>
              <a:srgbClr val="7F7F7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/>
          <p:cNvSpPr/>
          <p:nvPr/>
        </p:nvSpPr>
        <p:spPr>
          <a:xfrm>
            <a:off x="7394261" y="2499742"/>
            <a:ext cx="1657123" cy="223224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Komentář AMSP ČR:</a:t>
            </a:r>
          </a:p>
          <a:p>
            <a:pPr algn="ctr"/>
            <a:r>
              <a:rPr lang="cs-CZ" sz="1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Jedná se o dlouhodobý problém rodinných firem, zejména těch menších. Získat a motivovat pracovníky, kteří nejsou členy rodiny patří k největším výzvám rodinných podniků. Zajímavé je, že se tento problém prohlubuje.</a:t>
            </a:r>
          </a:p>
        </p:txBody>
      </p:sp>
    </p:spTree>
    <p:extLst>
      <p:ext uri="{BB962C8B-B14F-4D97-AF65-F5344CB8AC3E}">
        <p14:creationId xmlns:p14="http://schemas.microsoft.com/office/powerpoint/2010/main" val="3918309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72"/>
          <p:cNvGrpSpPr>
            <a:grpSpLocks noChangeAspect="1"/>
          </p:cNvGrpSpPr>
          <p:nvPr/>
        </p:nvGrpSpPr>
        <p:grpSpPr>
          <a:xfrm>
            <a:off x="390582" y="1869786"/>
            <a:ext cx="1140736" cy="1976943"/>
            <a:chOff x="6344533" y="4904078"/>
            <a:chExt cx="296270" cy="513445"/>
          </a:xfrm>
          <a:solidFill>
            <a:schemeClr val="bg1">
              <a:lumMod val="85000"/>
            </a:schemeClr>
          </a:solidFill>
        </p:grpSpPr>
        <p:sp>
          <p:nvSpPr>
            <p:cNvPr id="13" name="Freeform 89"/>
            <p:cNvSpPr>
              <a:spLocks/>
            </p:cNvSpPr>
            <p:nvPr/>
          </p:nvSpPr>
          <p:spPr bwMode="auto">
            <a:xfrm>
              <a:off x="6344533" y="4950996"/>
              <a:ext cx="136740" cy="20109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0" y="20"/>
                </a:cxn>
                <a:cxn ang="0">
                  <a:pos x="138" y="20"/>
                </a:cxn>
                <a:cxn ang="0">
                  <a:pos x="138" y="19"/>
                </a:cxn>
                <a:cxn ang="0">
                  <a:pos x="133" y="11"/>
                </a:cxn>
                <a:cxn ang="0">
                  <a:pos x="133" y="10"/>
                </a:cxn>
                <a:cxn ang="0">
                  <a:pos x="132" y="6"/>
                </a:cxn>
                <a:cxn ang="0">
                  <a:pos x="128" y="0"/>
                </a:cxn>
                <a:cxn ang="0">
                  <a:pos x="10" y="0"/>
                </a:cxn>
                <a:cxn ang="0">
                  <a:pos x="0" y="10"/>
                </a:cxn>
              </a:cxnLst>
              <a:rect l="0" t="0" r="r" b="b"/>
              <a:pathLst>
                <a:path w="138" h="20">
                  <a:moveTo>
                    <a:pt x="0" y="10"/>
                  </a:moveTo>
                  <a:cubicBezTo>
                    <a:pt x="0" y="16"/>
                    <a:pt x="4" y="20"/>
                    <a:pt x="10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8" y="20"/>
                    <a:pt x="138" y="19"/>
                    <a:pt x="138" y="19"/>
                  </a:cubicBezTo>
                  <a:cubicBezTo>
                    <a:pt x="135" y="16"/>
                    <a:pt x="133" y="14"/>
                    <a:pt x="133" y="11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7"/>
                    <a:pt x="132" y="6"/>
                    <a:pt x="132" y="6"/>
                  </a:cubicBezTo>
                  <a:cubicBezTo>
                    <a:pt x="132" y="6"/>
                    <a:pt x="129" y="5"/>
                    <a:pt x="12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" name="Freeform 90"/>
            <p:cNvSpPr>
              <a:spLocks/>
            </p:cNvSpPr>
            <p:nvPr/>
          </p:nvSpPr>
          <p:spPr bwMode="auto">
            <a:xfrm>
              <a:off x="6344533" y="5024728"/>
              <a:ext cx="79095" cy="18768"/>
            </a:xfrm>
            <a:custGeom>
              <a:avLst/>
              <a:gdLst/>
              <a:ahLst/>
              <a:cxnLst>
                <a:cxn ang="0">
                  <a:pos x="10" y="20"/>
                </a:cxn>
                <a:cxn ang="0">
                  <a:pos x="75" y="20"/>
                </a:cxn>
                <a:cxn ang="0">
                  <a:pos x="79" y="14"/>
                </a:cxn>
                <a:cxn ang="0">
                  <a:pos x="79" y="10"/>
                </a:cxn>
                <a:cxn ang="0">
                  <a:pos x="79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20"/>
                </a:cxn>
              </a:cxnLst>
              <a:rect l="0" t="0" r="r" b="b"/>
              <a:pathLst>
                <a:path w="79" h="20">
                  <a:moveTo>
                    <a:pt x="10" y="20"/>
                  </a:moveTo>
                  <a:cubicBezTo>
                    <a:pt x="75" y="20"/>
                    <a:pt x="75" y="20"/>
                    <a:pt x="75" y="20"/>
                  </a:cubicBezTo>
                  <a:cubicBezTo>
                    <a:pt x="77" y="17"/>
                    <a:pt x="79" y="15"/>
                    <a:pt x="79" y="14"/>
                  </a:cubicBezTo>
                  <a:cubicBezTo>
                    <a:pt x="79" y="12"/>
                    <a:pt x="79" y="11"/>
                    <a:pt x="79" y="10"/>
                  </a:cubicBezTo>
                  <a:cubicBezTo>
                    <a:pt x="79" y="6"/>
                    <a:pt x="79" y="3"/>
                    <a:pt x="7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" name="Freeform 91"/>
            <p:cNvSpPr>
              <a:spLocks/>
            </p:cNvSpPr>
            <p:nvPr/>
          </p:nvSpPr>
          <p:spPr bwMode="auto">
            <a:xfrm>
              <a:off x="6344533" y="5097121"/>
              <a:ext cx="42899" cy="20109"/>
            </a:xfrm>
            <a:custGeom>
              <a:avLst/>
              <a:gdLst/>
              <a:ahLst/>
              <a:cxnLst>
                <a:cxn ang="0">
                  <a:pos x="10" y="20"/>
                </a:cxn>
                <a:cxn ang="0">
                  <a:pos x="36" y="20"/>
                </a:cxn>
                <a:cxn ang="0">
                  <a:pos x="40" y="10"/>
                </a:cxn>
                <a:cxn ang="0">
                  <a:pos x="42" y="1"/>
                </a:cxn>
                <a:cxn ang="0">
                  <a:pos x="43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20"/>
                </a:cxn>
              </a:cxnLst>
              <a:rect l="0" t="0" r="r" b="b"/>
              <a:pathLst>
                <a:path w="43" h="20">
                  <a:moveTo>
                    <a:pt x="10" y="20"/>
                  </a:moveTo>
                  <a:cubicBezTo>
                    <a:pt x="36" y="20"/>
                    <a:pt x="36" y="20"/>
                    <a:pt x="36" y="20"/>
                  </a:cubicBezTo>
                  <a:cubicBezTo>
                    <a:pt x="37" y="17"/>
                    <a:pt x="39" y="14"/>
                    <a:pt x="40" y="10"/>
                  </a:cubicBezTo>
                  <a:cubicBezTo>
                    <a:pt x="41" y="7"/>
                    <a:pt x="42" y="4"/>
                    <a:pt x="42" y="1"/>
                  </a:cubicBezTo>
                  <a:cubicBezTo>
                    <a:pt x="43" y="1"/>
                    <a:pt x="43" y="0"/>
                    <a:pt x="4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" name="Freeform 92"/>
            <p:cNvSpPr>
              <a:spLocks/>
            </p:cNvSpPr>
            <p:nvPr/>
          </p:nvSpPr>
          <p:spPr bwMode="auto">
            <a:xfrm>
              <a:off x="6422286" y="5097120"/>
              <a:ext cx="37536" cy="20109"/>
            </a:xfrm>
            <a:custGeom>
              <a:avLst/>
              <a:gdLst/>
              <a:ahLst/>
              <a:cxnLst>
                <a:cxn ang="0">
                  <a:pos x="36" y="10"/>
                </a:cxn>
                <a:cxn ang="0">
                  <a:pos x="38" y="0"/>
                </a:cxn>
                <a:cxn ang="0">
                  <a:pos x="18" y="0"/>
                </a:cxn>
                <a:cxn ang="0">
                  <a:pos x="10" y="10"/>
                </a:cxn>
                <a:cxn ang="0">
                  <a:pos x="0" y="20"/>
                </a:cxn>
                <a:cxn ang="0">
                  <a:pos x="33" y="20"/>
                </a:cxn>
                <a:cxn ang="0">
                  <a:pos x="36" y="10"/>
                </a:cxn>
              </a:cxnLst>
              <a:rect l="0" t="0" r="r" b="b"/>
              <a:pathLst>
                <a:path w="38" h="20">
                  <a:moveTo>
                    <a:pt x="36" y="10"/>
                  </a:moveTo>
                  <a:cubicBezTo>
                    <a:pt x="37" y="6"/>
                    <a:pt x="38" y="3"/>
                    <a:pt x="3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3"/>
                    <a:pt x="13" y="6"/>
                    <a:pt x="10" y="10"/>
                  </a:cubicBezTo>
                  <a:cubicBezTo>
                    <a:pt x="7" y="13"/>
                    <a:pt x="4" y="16"/>
                    <a:pt x="0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7"/>
                    <a:pt x="35" y="13"/>
                    <a:pt x="36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Freeform 93"/>
            <p:cNvSpPr>
              <a:spLocks/>
            </p:cNvSpPr>
            <p:nvPr/>
          </p:nvSpPr>
          <p:spPr bwMode="auto">
            <a:xfrm>
              <a:off x="6396816" y="5169512"/>
              <a:ext cx="49602" cy="2010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48" y="20"/>
                </a:cxn>
                <a:cxn ang="0">
                  <a:pos x="49" y="10"/>
                </a:cxn>
                <a:cxn ang="0">
                  <a:pos x="50" y="0"/>
                </a:cxn>
                <a:cxn ang="0">
                  <a:pos x="19" y="0"/>
                </a:cxn>
                <a:cxn ang="0">
                  <a:pos x="15" y="2"/>
                </a:cxn>
                <a:cxn ang="0">
                  <a:pos x="11" y="3"/>
                </a:cxn>
                <a:cxn ang="0">
                  <a:pos x="5" y="2"/>
                </a:cxn>
                <a:cxn ang="0">
                  <a:pos x="7" y="10"/>
                </a:cxn>
                <a:cxn ang="0">
                  <a:pos x="7" y="12"/>
                </a:cxn>
                <a:cxn ang="0">
                  <a:pos x="0" y="20"/>
                </a:cxn>
              </a:cxnLst>
              <a:rect l="0" t="0" r="r" b="b"/>
              <a:pathLst>
                <a:path w="50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17"/>
                    <a:pt x="48" y="13"/>
                    <a:pt x="49" y="10"/>
                  </a:cubicBezTo>
                  <a:cubicBezTo>
                    <a:pt x="49" y="7"/>
                    <a:pt x="49" y="3"/>
                    <a:pt x="5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7" y="2"/>
                    <a:pt x="15" y="2"/>
                  </a:cubicBezTo>
                  <a:cubicBezTo>
                    <a:pt x="14" y="3"/>
                    <a:pt x="13" y="3"/>
                    <a:pt x="11" y="3"/>
                  </a:cubicBezTo>
                  <a:cubicBezTo>
                    <a:pt x="9" y="3"/>
                    <a:pt x="7" y="3"/>
                    <a:pt x="5" y="2"/>
                  </a:cubicBezTo>
                  <a:cubicBezTo>
                    <a:pt x="7" y="5"/>
                    <a:pt x="7" y="8"/>
                    <a:pt x="7" y="10"/>
                  </a:cubicBezTo>
                  <a:cubicBezTo>
                    <a:pt x="7" y="11"/>
                    <a:pt x="7" y="11"/>
                    <a:pt x="7" y="12"/>
                  </a:cubicBezTo>
                  <a:cubicBezTo>
                    <a:pt x="6" y="16"/>
                    <a:pt x="4" y="19"/>
                    <a:pt x="0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" name="Freeform 94"/>
            <p:cNvSpPr>
              <a:spLocks/>
            </p:cNvSpPr>
            <p:nvPr/>
          </p:nvSpPr>
          <p:spPr bwMode="auto">
            <a:xfrm>
              <a:off x="6344533" y="5169513"/>
              <a:ext cx="33515" cy="20109"/>
            </a:xfrm>
            <a:custGeom>
              <a:avLst/>
              <a:gdLst/>
              <a:ahLst/>
              <a:cxnLst>
                <a:cxn ang="0">
                  <a:pos x="10" y="20"/>
                </a:cxn>
                <a:cxn ang="0">
                  <a:pos x="34" y="20"/>
                </a:cxn>
                <a:cxn ang="0">
                  <a:pos x="33" y="17"/>
                </a:cxn>
                <a:cxn ang="0">
                  <a:pos x="31" y="10"/>
                </a:cxn>
                <a:cxn ang="0">
                  <a:pos x="28" y="5"/>
                </a:cxn>
                <a:cxn ang="0">
                  <a:pos x="26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20"/>
                </a:cxn>
              </a:cxnLst>
              <a:rect l="0" t="0" r="r" b="b"/>
              <a:pathLst>
                <a:path w="34" h="20">
                  <a:moveTo>
                    <a:pt x="10" y="20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3" y="18"/>
                    <a:pt x="33" y="17"/>
                  </a:cubicBezTo>
                  <a:cubicBezTo>
                    <a:pt x="33" y="16"/>
                    <a:pt x="32" y="13"/>
                    <a:pt x="31" y="10"/>
                  </a:cubicBezTo>
                  <a:cubicBezTo>
                    <a:pt x="30" y="8"/>
                    <a:pt x="29" y="7"/>
                    <a:pt x="28" y="5"/>
                  </a:cubicBezTo>
                  <a:cubicBezTo>
                    <a:pt x="27" y="4"/>
                    <a:pt x="26" y="2"/>
                    <a:pt x="2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Freeform 95"/>
            <p:cNvSpPr>
              <a:spLocks/>
            </p:cNvSpPr>
            <p:nvPr/>
          </p:nvSpPr>
          <p:spPr bwMode="auto">
            <a:xfrm>
              <a:off x="6344533" y="5243245"/>
              <a:ext cx="108588" cy="20109"/>
            </a:xfrm>
            <a:custGeom>
              <a:avLst/>
              <a:gdLst/>
              <a:ahLst/>
              <a:cxnLst>
                <a:cxn ang="0">
                  <a:pos x="10" y="20"/>
                </a:cxn>
                <a:cxn ang="0">
                  <a:pos x="109" y="20"/>
                </a:cxn>
                <a:cxn ang="0">
                  <a:pos x="105" y="10"/>
                </a:cxn>
                <a:cxn ang="0">
                  <a:pos x="104" y="6"/>
                </a:cxn>
                <a:cxn ang="0">
                  <a:pos x="102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20"/>
                </a:cxn>
              </a:cxnLst>
              <a:rect l="0" t="0" r="r" b="b"/>
              <a:pathLst>
                <a:path w="109" h="20">
                  <a:moveTo>
                    <a:pt x="10" y="20"/>
                  </a:moveTo>
                  <a:cubicBezTo>
                    <a:pt x="109" y="20"/>
                    <a:pt x="109" y="20"/>
                    <a:pt x="109" y="20"/>
                  </a:cubicBezTo>
                  <a:cubicBezTo>
                    <a:pt x="108" y="18"/>
                    <a:pt x="106" y="15"/>
                    <a:pt x="105" y="10"/>
                  </a:cubicBezTo>
                  <a:cubicBezTo>
                    <a:pt x="104" y="9"/>
                    <a:pt x="104" y="8"/>
                    <a:pt x="104" y="6"/>
                  </a:cubicBezTo>
                  <a:cubicBezTo>
                    <a:pt x="103" y="4"/>
                    <a:pt x="102" y="2"/>
                    <a:pt x="10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Freeform 96"/>
            <p:cNvSpPr>
              <a:spLocks/>
            </p:cNvSpPr>
            <p:nvPr/>
          </p:nvSpPr>
          <p:spPr bwMode="auto">
            <a:xfrm>
              <a:off x="6344533" y="5315637"/>
              <a:ext cx="109928" cy="20109"/>
            </a:xfrm>
            <a:custGeom>
              <a:avLst/>
              <a:gdLst/>
              <a:ahLst/>
              <a:cxnLst>
                <a:cxn ang="0">
                  <a:pos x="10" y="20"/>
                </a:cxn>
                <a:cxn ang="0">
                  <a:pos x="111" y="20"/>
                </a:cxn>
                <a:cxn ang="0">
                  <a:pos x="109" y="10"/>
                </a:cxn>
                <a:cxn ang="0">
                  <a:pos x="107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20"/>
                </a:cxn>
              </a:cxnLst>
              <a:rect l="0" t="0" r="r" b="b"/>
              <a:pathLst>
                <a:path w="111" h="20">
                  <a:moveTo>
                    <a:pt x="10" y="20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10" y="17"/>
                    <a:pt x="109" y="14"/>
                    <a:pt x="109" y="10"/>
                  </a:cubicBezTo>
                  <a:cubicBezTo>
                    <a:pt x="108" y="7"/>
                    <a:pt x="107" y="4"/>
                    <a:pt x="10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" name="Freeform 97"/>
            <p:cNvSpPr>
              <a:spLocks/>
            </p:cNvSpPr>
            <p:nvPr/>
          </p:nvSpPr>
          <p:spPr bwMode="auto">
            <a:xfrm>
              <a:off x="6344533" y="5389371"/>
              <a:ext cx="109928" cy="20109"/>
            </a:xfrm>
            <a:custGeom>
              <a:avLst/>
              <a:gdLst/>
              <a:ahLst/>
              <a:cxnLst>
                <a:cxn ang="0">
                  <a:pos x="10" y="20"/>
                </a:cxn>
                <a:cxn ang="0">
                  <a:pos x="97" y="20"/>
                </a:cxn>
                <a:cxn ang="0">
                  <a:pos x="104" y="10"/>
                </a:cxn>
                <a:cxn ang="0">
                  <a:pos x="110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20"/>
                </a:cxn>
              </a:cxnLst>
              <a:rect l="0" t="0" r="r" b="b"/>
              <a:pathLst>
                <a:path w="110" h="20">
                  <a:moveTo>
                    <a:pt x="10" y="20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100" y="17"/>
                    <a:pt x="102" y="14"/>
                    <a:pt x="104" y="10"/>
                  </a:cubicBezTo>
                  <a:cubicBezTo>
                    <a:pt x="106" y="7"/>
                    <a:pt x="108" y="3"/>
                    <a:pt x="1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" name="Freeform 98"/>
            <p:cNvSpPr>
              <a:spLocks/>
            </p:cNvSpPr>
            <p:nvPr/>
          </p:nvSpPr>
          <p:spPr bwMode="auto">
            <a:xfrm>
              <a:off x="6378048" y="4904078"/>
              <a:ext cx="262755" cy="513445"/>
            </a:xfrm>
            <a:custGeom>
              <a:avLst/>
              <a:gdLst/>
              <a:ahLst/>
              <a:cxnLst>
                <a:cxn ang="0">
                  <a:pos x="257" y="285"/>
                </a:cxn>
                <a:cxn ang="0">
                  <a:pos x="258" y="239"/>
                </a:cxn>
                <a:cxn ang="0">
                  <a:pos x="213" y="145"/>
                </a:cxn>
                <a:cxn ang="0">
                  <a:pos x="176" y="93"/>
                </a:cxn>
                <a:cxn ang="0">
                  <a:pos x="148" y="67"/>
                </a:cxn>
                <a:cxn ang="0">
                  <a:pos x="158" y="32"/>
                </a:cxn>
                <a:cxn ang="0">
                  <a:pos x="157" y="15"/>
                </a:cxn>
                <a:cxn ang="0">
                  <a:pos x="109" y="12"/>
                </a:cxn>
                <a:cxn ang="0">
                  <a:pos x="107" y="32"/>
                </a:cxn>
                <a:cxn ang="0">
                  <a:pos x="110" y="53"/>
                </a:cxn>
                <a:cxn ang="0">
                  <a:pos x="116" y="67"/>
                </a:cxn>
                <a:cxn ang="0">
                  <a:pos x="88" y="93"/>
                </a:cxn>
                <a:cxn ang="0">
                  <a:pos x="57" y="131"/>
                </a:cxn>
                <a:cxn ang="0">
                  <a:pos x="41" y="162"/>
                </a:cxn>
                <a:cxn ang="0">
                  <a:pos x="14" y="215"/>
                </a:cxn>
                <a:cxn ang="0">
                  <a:pos x="0" y="253"/>
                </a:cxn>
                <a:cxn ang="0">
                  <a:pos x="5" y="278"/>
                </a:cxn>
                <a:cxn ang="0">
                  <a:pos x="10" y="285"/>
                </a:cxn>
                <a:cxn ang="0">
                  <a:pos x="7" y="268"/>
                </a:cxn>
                <a:cxn ang="0">
                  <a:pos x="16" y="280"/>
                </a:cxn>
                <a:cxn ang="0">
                  <a:pos x="14" y="268"/>
                </a:cxn>
                <a:cxn ang="0">
                  <a:pos x="9" y="253"/>
                </a:cxn>
                <a:cxn ang="0">
                  <a:pos x="31" y="263"/>
                </a:cxn>
                <a:cxn ang="0">
                  <a:pos x="22" y="231"/>
                </a:cxn>
                <a:cxn ang="0">
                  <a:pos x="52" y="195"/>
                </a:cxn>
                <a:cxn ang="0">
                  <a:pos x="79" y="143"/>
                </a:cxn>
                <a:cxn ang="0">
                  <a:pos x="94" y="184"/>
                </a:cxn>
                <a:cxn ang="0">
                  <a:pos x="87" y="219"/>
                </a:cxn>
                <a:cxn ang="0">
                  <a:pos x="78" y="288"/>
                </a:cxn>
                <a:cxn ang="0">
                  <a:pos x="83" y="352"/>
                </a:cxn>
                <a:cxn ang="0">
                  <a:pos x="85" y="413"/>
                </a:cxn>
                <a:cxn ang="0">
                  <a:pos x="95" y="471"/>
                </a:cxn>
                <a:cxn ang="0">
                  <a:pos x="73" y="511"/>
                </a:cxn>
                <a:cxn ang="0">
                  <a:pos x="107" y="506"/>
                </a:cxn>
                <a:cxn ang="0">
                  <a:pos x="110" y="450"/>
                </a:cxn>
                <a:cxn ang="0">
                  <a:pos x="120" y="365"/>
                </a:cxn>
                <a:cxn ang="0">
                  <a:pos x="126" y="323"/>
                </a:cxn>
                <a:cxn ang="0">
                  <a:pos x="132" y="281"/>
                </a:cxn>
                <a:cxn ang="0">
                  <a:pos x="147" y="383"/>
                </a:cxn>
                <a:cxn ang="0">
                  <a:pos x="154" y="480"/>
                </a:cxn>
                <a:cxn ang="0">
                  <a:pos x="166" y="517"/>
                </a:cxn>
                <a:cxn ang="0">
                  <a:pos x="169" y="471"/>
                </a:cxn>
                <a:cxn ang="0">
                  <a:pos x="182" y="348"/>
                </a:cxn>
                <a:cxn ang="0">
                  <a:pos x="169" y="184"/>
                </a:cxn>
                <a:cxn ang="0">
                  <a:pos x="185" y="143"/>
                </a:cxn>
                <a:cxn ang="0">
                  <a:pos x="233" y="217"/>
                </a:cxn>
                <a:cxn ang="0">
                  <a:pos x="236" y="255"/>
                </a:cxn>
                <a:cxn ang="0">
                  <a:pos x="242" y="254"/>
                </a:cxn>
                <a:cxn ang="0">
                  <a:pos x="255" y="252"/>
                </a:cxn>
                <a:cxn ang="0">
                  <a:pos x="251" y="268"/>
                </a:cxn>
                <a:cxn ang="0">
                  <a:pos x="248" y="280"/>
                </a:cxn>
                <a:cxn ang="0">
                  <a:pos x="253" y="285"/>
                </a:cxn>
              </a:cxnLst>
              <a:rect l="0" t="0" r="r" b="b"/>
              <a:pathLst>
                <a:path w="264" h="518">
                  <a:moveTo>
                    <a:pt x="253" y="285"/>
                  </a:moveTo>
                  <a:cubicBezTo>
                    <a:pt x="254" y="286"/>
                    <a:pt x="255" y="286"/>
                    <a:pt x="256" y="286"/>
                  </a:cubicBezTo>
                  <a:cubicBezTo>
                    <a:pt x="256" y="286"/>
                    <a:pt x="256" y="286"/>
                    <a:pt x="256" y="286"/>
                  </a:cubicBezTo>
                  <a:cubicBezTo>
                    <a:pt x="256" y="286"/>
                    <a:pt x="257" y="286"/>
                    <a:pt x="257" y="285"/>
                  </a:cubicBezTo>
                  <a:cubicBezTo>
                    <a:pt x="257" y="277"/>
                    <a:pt x="261" y="271"/>
                    <a:pt x="262" y="270"/>
                  </a:cubicBezTo>
                  <a:cubicBezTo>
                    <a:pt x="262" y="269"/>
                    <a:pt x="263" y="268"/>
                    <a:pt x="263" y="268"/>
                  </a:cubicBezTo>
                  <a:cubicBezTo>
                    <a:pt x="262" y="262"/>
                    <a:pt x="264" y="255"/>
                    <a:pt x="264" y="253"/>
                  </a:cubicBezTo>
                  <a:cubicBezTo>
                    <a:pt x="263" y="250"/>
                    <a:pt x="259" y="245"/>
                    <a:pt x="258" y="239"/>
                  </a:cubicBezTo>
                  <a:cubicBezTo>
                    <a:pt x="257" y="233"/>
                    <a:pt x="254" y="223"/>
                    <a:pt x="252" y="219"/>
                  </a:cubicBezTo>
                  <a:cubicBezTo>
                    <a:pt x="250" y="216"/>
                    <a:pt x="246" y="209"/>
                    <a:pt x="243" y="196"/>
                  </a:cubicBezTo>
                  <a:cubicBezTo>
                    <a:pt x="240" y="183"/>
                    <a:pt x="228" y="165"/>
                    <a:pt x="222" y="162"/>
                  </a:cubicBezTo>
                  <a:cubicBezTo>
                    <a:pt x="217" y="159"/>
                    <a:pt x="215" y="150"/>
                    <a:pt x="213" y="145"/>
                  </a:cubicBezTo>
                  <a:cubicBezTo>
                    <a:pt x="211" y="140"/>
                    <a:pt x="207" y="137"/>
                    <a:pt x="207" y="135"/>
                  </a:cubicBezTo>
                  <a:cubicBezTo>
                    <a:pt x="209" y="106"/>
                    <a:pt x="190" y="99"/>
                    <a:pt x="186" y="98"/>
                  </a:cubicBezTo>
                  <a:cubicBezTo>
                    <a:pt x="186" y="98"/>
                    <a:pt x="186" y="98"/>
                    <a:pt x="185" y="98"/>
                  </a:cubicBezTo>
                  <a:cubicBezTo>
                    <a:pt x="182" y="93"/>
                    <a:pt x="179" y="94"/>
                    <a:pt x="176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68" y="81"/>
                    <a:pt x="152" y="82"/>
                    <a:pt x="151" y="80"/>
                  </a:cubicBezTo>
                  <a:cubicBezTo>
                    <a:pt x="150" y="78"/>
                    <a:pt x="147" y="74"/>
                    <a:pt x="148" y="71"/>
                  </a:cubicBezTo>
                  <a:cubicBezTo>
                    <a:pt x="148" y="70"/>
                    <a:pt x="148" y="68"/>
                    <a:pt x="148" y="67"/>
                  </a:cubicBezTo>
                  <a:cubicBezTo>
                    <a:pt x="151" y="64"/>
                    <a:pt x="154" y="61"/>
                    <a:pt x="154" y="58"/>
                  </a:cubicBezTo>
                  <a:cubicBezTo>
                    <a:pt x="154" y="54"/>
                    <a:pt x="155" y="53"/>
                    <a:pt x="155" y="53"/>
                  </a:cubicBezTo>
                  <a:cubicBezTo>
                    <a:pt x="155" y="53"/>
                    <a:pt x="162" y="50"/>
                    <a:pt x="161" y="39"/>
                  </a:cubicBezTo>
                  <a:cubicBezTo>
                    <a:pt x="161" y="33"/>
                    <a:pt x="159" y="32"/>
                    <a:pt x="158" y="32"/>
                  </a:cubicBezTo>
                  <a:cubicBezTo>
                    <a:pt x="158" y="32"/>
                    <a:pt x="158" y="32"/>
                    <a:pt x="157" y="32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4"/>
                    <a:pt x="156" y="13"/>
                    <a:pt x="156" y="12"/>
                  </a:cubicBezTo>
                  <a:cubicBezTo>
                    <a:pt x="154" y="9"/>
                    <a:pt x="149" y="0"/>
                    <a:pt x="132" y="0"/>
                  </a:cubicBezTo>
                  <a:cubicBezTo>
                    <a:pt x="130" y="0"/>
                    <a:pt x="128" y="0"/>
                    <a:pt x="126" y="0"/>
                  </a:cubicBezTo>
                  <a:cubicBezTo>
                    <a:pt x="115" y="2"/>
                    <a:pt x="110" y="10"/>
                    <a:pt x="109" y="12"/>
                  </a:cubicBezTo>
                  <a:cubicBezTo>
                    <a:pt x="108" y="13"/>
                    <a:pt x="108" y="14"/>
                    <a:pt x="108" y="15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2"/>
                    <a:pt x="108" y="32"/>
                    <a:pt x="107" y="32"/>
                  </a:cubicBezTo>
                  <a:cubicBezTo>
                    <a:pt x="107" y="32"/>
                    <a:pt x="107" y="32"/>
                    <a:pt x="106" y="32"/>
                  </a:cubicBezTo>
                  <a:cubicBezTo>
                    <a:pt x="105" y="32"/>
                    <a:pt x="104" y="33"/>
                    <a:pt x="104" y="39"/>
                  </a:cubicBezTo>
                  <a:cubicBezTo>
                    <a:pt x="104" y="43"/>
                    <a:pt x="105" y="45"/>
                    <a:pt x="106" y="47"/>
                  </a:cubicBezTo>
                  <a:cubicBezTo>
                    <a:pt x="107" y="52"/>
                    <a:pt x="110" y="53"/>
                    <a:pt x="110" y="53"/>
                  </a:cubicBezTo>
                  <a:cubicBezTo>
                    <a:pt x="110" y="53"/>
                    <a:pt x="111" y="54"/>
                    <a:pt x="111" y="57"/>
                  </a:cubicBezTo>
                  <a:cubicBezTo>
                    <a:pt x="111" y="57"/>
                    <a:pt x="111" y="57"/>
                    <a:pt x="111" y="58"/>
                  </a:cubicBezTo>
                  <a:cubicBezTo>
                    <a:pt x="111" y="61"/>
                    <a:pt x="113" y="63"/>
                    <a:pt x="116" y="66"/>
                  </a:cubicBezTo>
                  <a:cubicBezTo>
                    <a:pt x="116" y="66"/>
                    <a:pt x="116" y="67"/>
                    <a:pt x="116" y="67"/>
                  </a:cubicBezTo>
                  <a:cubicBezTo>
                    <a:pt x="116" y="69"/>
                    <a:pt x="116" y="71"/>
                    <a:pt x="116" y="71"/>
                  </a:cubicBezTo>
                  <a:cubicBezTo>
                    <a:pt x="117" y="74"/>
                    <a:pt x="114" y="78"/>
                    <a:pt x="113" y="80"/>
                  </a:cubicBezTo>
                  <a:cubicBezTo>
                    <a:pt x="112" y="82"/>
                    <a:pt x="97" y="81"/>
                    <a:pt x="89" y="92"/>
                  </a:cubicBezTo>
                  <a:cubicBezTo>
                    <a:pt x="89" y="92"/>
                    <a:pt x="89" y="92"/>
                    <a:pt x="88" y="93"/>
                  </a:cubicBezTo>
                  <a:cubicBezTo>
                    <a:pt x="85" y="94"/>
                    <a:pt x="82" y="93"/>
                    <a:pt x="78" y="97"/>
                  </a:cubicBezTo>
                  <a:cubicBezTo>
                    <a:pt x="78" y="98"/>
                    <a:pt x="78" y="98"/>
                    <a:pt x="77" y="98"/>
                  </a:cubicBezTo>
                  <a:cubicBezTo>
                    <a:pt x="74" y="99"/>
                    <a:pt x="61" y="104"/>
                    <a:pt x="57" y="121"/>
                  </a:cubicBezTo>
                  <a:cubicBezTo>
                    <a:pt x="57" y="124"/>
                    <a:pt x="57" y="127"/>
                    <a:pt x="57" y="131"/>
                  </a:cubicBezTo>
                  <a:cubicBezTo>
                    <a:pt x="57" y="132"/>
                    <a:pt x="57" y="133"/>
                    <a:pt x="57" y="135"/>
                  </a:cubicBezTo>
                  <a:cubicBezTo>
                    <a:pt x="57" y="136"/>
                    <a:pt x="55" y="138"/>
                    <a:pt x="53" y="141"/>
                  </a:cubicBezTo>
                  <a:cubicBezTo>
                    <a:pt x="52" y="142"/>
                    <a:pt x="51" y="143"/>
                    <a:pt x="51" y="145"/>
                  </a:cubicBezTo>
                  <a:cubicBezTo>
                    <a:pt x="49" y="150"/>
                    <a:pt x="47" y="159"/>
                    <a:pt x="41" y="162"/>
                  </a:cubicBezTo>
                  <a:cubicBezTo>
                    <a:pt x="36" y="165"/>
                    <a:pt x="25" y="182"/>
                    <a:pt x="21" y="195"/>
                  </a:cubicBezTo>
                  <a:cubicBezTo>
                    <a:pt x="21" y="195"/>
                    <a:pt x="21" y="196"/>
                    <a:pt x="20" y="196"/>
                  </a:cubicBezTo>
                  <a:cubicBezTo>
                    <a:pt x="20" y="199"/>
                    <a:pt x="19" y="202"/>
                    <a:pt x="18" y="205"/>
                  </a:cubicBezTo>
                  <a:cubicBezTo>
                    <a:pt x="17" y="209"/>
                    <a:pt x="15" y="212"/>
                    <a:pt x="14" y="215"/>
                  </a:cubicBezTo>
                  <a:cubicBezTo>
                    <a:pt x="13" y="217"/>
                    <a:pt x="12" y="218"/>
                    <a:pt x="12" y="219"/>
                  </a:cubicBezTo>
                  <a:cubicBezTo>
                    <a:pt x="11" y="220"/>
                    <a:pt x="11" y="222"/>
                    <a:pt x="10" y="223"/>
                  </a:cubicBezTo>
                  <a:cubicBezTo>
                    <a:pt x="8" y="228"/>
                    <a:pt x="6" y="234"/>
                    <a:pt x="6" y="239"/>
                  </a:cubicBezTo>
                  <a:cubicBezTo>
                    <a:pt x="5" y="245"/>
                    <a:pt x="1" y="250"/>
                    <a:pt x="0" y="253"/>
                  </a:cubicBezTo>
                  <a:cubicBezTo>
                    <a:pt x="0" y="254"/>
                    <a:pt x="1" y="263"/>
                    <a:pt x="0" y="267"/>
                  </a:cubicBezTo>
                  <a:cubicBezTo>
                    <a:pt x="0" y="267"/>
                    <a:pt x="0" y="268"/>
                    <a:pt x="0" y="268"/>
                  </a:cubicBezTo>
                  <a:cubicBezTo>
                    <a:pt x="0" y="268"/>
                    <a:pt x="0" y="268"/>
                    <a:pt x="1" y="269"/>
                  </a:cubicBezTo>
                  <a:cubicBezTo>
                    <a:pt x="2" y="270"/>
                    <a:pt x="4" y="274"/>
                    <a:pt x="5" y="278"/>
                  </a:cubicBezTo>
                  <a:cubicBezTo>
                    <a:pt x="6" y="281"/>
                    <a:pt x="7" y="283"/>
                    <a:pt x="7" y="285"/>
                  </a:cubicBezTo>
                  <a:cubicBezTo>
                    <a:pt x="7" y="286"/>
                    <a:pt x="8" y="286"/>
                    <a:pt x="8" y="286"/>
                  </a:cubicBezTo>
                  <a:cubicBezTo>
                    <a:pt x="8" y="286"/>
                    <a:pt x="8" y="286"/>
                    <a:pt x="8" y="286"/>
                  </a:cubicBezTo>
                  <a:cubicBezTo>
                    <a:pt x="9" y="286"/>
                    <a:pt x="10" y="286"/>
                    <a:pt x="10" y="285"/>
                  </a:cubicBezTo>
                  <a:cubicBezTo>
                    <a:pt x="11" y="284"/>
                    <a:pt x="11" y="281"/>
                    <a:pt x="11" y="278"/>
                  </a:cubicBezTo>
                  <a:cubicBezTo>
                    <a:pt x="10" y="275"/>
                    <a:pt x="9" y="271"/>
                    <a:pt x="7" y="268"/>
                  </a:cubicBezTo>
                  <a:cubicBezTo>
                    <a:pt x="7" y="268"/>
                    <a:pt x="7" y="268"/>
                    <a:pt x="7" y="268"/>
                  </a:cubicBezTo>
                  <a:cubicBezTo>
                    <a:pt x="7" y="268"/>
                    <a:pt x="7" y="268"/>
                    <a:pt x="7" y="268"/>
                  </a:cubicBezTo>
                  <a:cubicBezTo>
                    <a:pt x="7" y="268"/>
                    <a:pt x="7" y="268"/>
                    <a:pt x="7" y="268"/>
                  </a:cubicBezTo>
                  <a:cubicBezTo>
                    <a:pt x="9" y="270"/>
                    <a:pt x="13" y="274"/>
                    <a:pt x="14" y="278"/>
                  </a:cubicBezTo>
                  <a:cubicBezTo>
                    <a:pt x="14" y="278"/>
                    <a:pt x="14" y="279"/>
                    <a:pt x="14" y="279"/>
                  </a:cubicBezTo>
                  <a:cubicBezTo>
                    <a:pt x="15" y="280"/>
                    <a:pt x="15" y="280"/>
                    <a:pt x="16" y="280"/>
                  </a:cubicBezTo>
                  <a:cubicBezTo>
                    <a:pt x="16" y="280"/>
                    <a:pt x="16" y="280"/>
                    <a:pt x="16" y="280"/>
                  </a:cubicBezTo>
                  <a:cubicBezTo>
                    <a:pt x="16" y="280"/>
                    <a:pt x="17" y="279"/>
                    <a:pt x="17" y="278"/>
                  </a:cubicBezTo>
                  <a:cubicBezTo>
                    <a:pt x="17" y="278"/>
                    <a:pt x="17" y="278"/>
                    <a:pt x="17" y="278"/>
                  </a:cubicBezTo>
                  <a:cubicBezTo>
                    <a:pt x="17" y="276"/>
                    <a:pt x="16" y="272"/>
                    <a:pt x="14" y="268"/>
                  </a:cubicBezTo>
                  <a:cubicBezTo>
                    <a:pt x="13" y="267"/>
                    <a:pt x="12" y="266"/>
                    <a:pt x="11" y="265"/>
                  </a:cubicBezTo>
                  <a:cubicBezTo>
                    <a:pt x="11" y="265"/>
                    <a:pt x="11" y="265"/>
                    <a:pt x="10" y="264"/>
                  </a:cubicBezTo>
                  <a:cubicBezTo>
                    <a:pt x="10" y="263"/>
                    <a:pt x="9" y="258"/>
                    <a:pt x="8" y="254"/>
                  </a:cubicBezTo>
                  <a:cubicBezTo>
                    <a:pt x="8" y="254"/>
                    <a:pt x="8" y="253"/>
                    <a:pt x="9" y="253"/>
                  </a:cubicBezTo>
                  <a:cubicBezTo>
                    <a:pt x="10" y="251"/>
                    <a:pt x="13" y="250"/>
                    <a:pt x="16" y="250"/>
                  </a:cubicBezTo>
                  <a:cubicBezTo>
                    <a:pt x="18" y="250"/>
                    <a:pt x="21" y="251"/>
                    <a:pt x="21" y="254"/>
                  </a:cubicBezTo>
                  <a:cubicBezTo>
                    <a:pt x="23" y="260"/>
                    <a:pt x="26" y="263"/>
                    <a:pt x="29" y="263"/>
                  </a:cubicBezTo>
                  <a:cubicBezTo>
                    <a:pt x="30" y="263"/>
                    <a:pt x="30" y="263"/>
                    <a:pt x="31" y="263"/>
                  </a:cubicBezTo>
                  <a:cubicBezTo>
                    <a:pt x="31" y="263"/>
                    <a:pt x="32" y="262"/>
                    <a:pt x="31" y="261"/>
                  </a:cubicBezTo>
                  <a:cubicBezTo>
                    <a:pt x="30" y="260"/>
                    <a:pt x="28" y="258"/>
                    <a:pt x="28" y="255"/>
                  </a:cubicBezTo>
                  <a:cubicBezTo>
                    <a:pt x="26" y="246"/>
                    <a:pt x="27" y="246"/>
                    <a:pt x="27" y="240"/>
                  </a:cubicBezTo>
                  <a:cubicBezTo>
                    <a:pt x="26" y="235"/>
                    <a:pt x="24" y="233"/>
                    <a:pt x="22" y="231"/>
                  </a:cubicBezTo>
                  <a:cubicBezTo>
                    <a:pt x="22" y="230"/>
                    <a:pt x="26" y="222"/>
                    <a:pt x="31" y="217"/>
                  </a:cubicBezTo>
                  <a:cubicBezTo>
                    <a:pt x="31" y="216"/>
                    <a:pt x="32" y="215"/>
                    <a:pt x="33" y="215"/>
                  </a:cubicBezTo>
                  <a:cubicBezTo>
                    <a:pt x="35" y="212"/>
                    <a:pt x="39" y="209"/>
                    <a:pt x="43" y="205"/>
                  </a:cubicBezTo>
                  <a:cubicBezTo>
                    <a:pt x="46" y="201"/>
                    <a:pt x="49" y="198"/>
                    <a:pt x="52" y="195"/>
                  </a:cubicBezTo>
                  <a:cubicBezTo>
                    <a:pt x="59" y="186"/>
                    <a:pt x="65" y="177"/>
                    <a:pt x="65" y="169"/>
                  </a:cubicBezTo>
                  <a:cubicBezTo>
                    <a:pt x="65" y="169"/>
                    <a:pt x="68" y="164"/>
                    <a:pt x="71" y="158"/>
                  </a:cubicBezTo>
                  <a:cubicBezTo>
                    <a:pt x="74" y="153"/>
                    <a:pt x="77" y="148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80" y="153"/>
                    <a:pt x="86" y="166"/>
                    <a:pt x="92" y="173"/>
                  </a:cubicBezTo>
                  <a:cubicBezTo>
                    <a:pt x="93" y="173"/>
                    <a:pt x="93" y="173"/>
                    <a:pt x="93" y="174"/>
                  </a:cubicBezTo>
                  <a:cubicBezTo>
                    <a:pt x="92" y="175"/>
                    <a:pt x="92" y="179"/>
                    <a:pt x="94" y="184"/>
                  </a:cubicBezTo>
                  <a:cubicBezTo>
                    <a:pt x="95" y="186"/>
                    <a:pt x="95" y="190"/>
                    <a:pt x="94" y="195"/>
                  </a:cubicBezTo>
                  <a:cubicBezTo>
                    <a:pt x="94" y="198"/>
                    <a:pt x="93" y="201"/>
                    <a:pt x="92" y="205"/>
                  </a:cubicBezTo>
                  <a:cubicBezTo>
                    <a:pt x="91" y="208"/>
                    <a:pt x="89" y="212"/>
                    <a:pt x="89" y="215"/>
                  </a:cubicBezTo>
                  <a:cubicBezTo>
                    <a:pt x="88" y="217"/>
                    <a:pt x="87" y="218"/>
                    <a:pt x="87" y="219"/>
                  </a:cubicBezTo>
                  <a:cubicBezTo>
                    <a:pt x="86" y="223"/>
                    <a:pt x="86" y="230"/>
                    <a:pt x="88" y="235"/>
                  </a:cubicBezTo>
                  <a:cubicBezTo>
                    <a:pt x="90" y="239"/>
                    <a:pt x="83" y="248"/>
                    <a:pt x="80" y="268"/>
                  </a:cubicBezTo>
                  <a:cubicBezTo>
                    <a:pt x="79" y="271"/>
                    <a:pt x="79" y="275"/>
                    <a:pt x="79" y="278"/>
                  </a:cubicBezTo>
                  <a:cubicBezTo>
                    <a:pt x="78" y="281"/>
                    <a:pt x="78" y="285"/>
                    <a:pt x="78" y="288"/>
                  </a:cubicBezTo>
                  <a:cubicBezTo>
                    <a:pt x="78" y="288"/>
                    <a:pt x="78" y="289"/>
                    <a:pt x="78" y="289"/>
                  </a:cubicBezTo>
                  <a:cubicBezTo>
                    <a:pt x="75" y="300"/>
                    <a:pt x="76" y="325"/>
                    <a:pt x="80" y="342"/>
                  </a:cubicBezTo>
                  <a:cubicBezTo>
                    <a:pt x="80" y="344"/>
                    <a:pt x="81" y="346"/>
                    <a:pt x="82" y="348"/>
                  </a:cubicBezTo>
                  <a:cubicBezTo>
                    <a:pt x="82" y="350"/>
                    <a:pt x="82" y="351"/>
                    <a:pt x="83" y="352"/>
                  </a:cubicBezTo>
                  <a:cubicBezTo>
                    <a:pt x="84" y="357"/>
                    <a:pt x="86" y="360"/>
                    <a:pt x="87" y="362"/>
                  </a:cubicBezTo>
                  <a:cubicBezTo>
                    <a:pt x="89" y="364"/>
                    <a:pt x="90" y="364"/>
                    <a:pt x="90" y="364"/>
                  </a:cubicBezTo>
                  <a:cubicBezTo>
                    <a:pt x="90" y="367"/>
                    <a:pt x="91" y="370"/>
                    <a:pt x="91" y="370"/>
                  </a:cubicBezTo>
                  <a:cubicBezTo>
                    <a:pt x="91" y="371"/>
                    <a:pt x="81" y="392"/>
                    <a:pt x="85" y="413"/>
                  </a:cubicBezTo>
                  <a:cubicBezTo>
                    <a:pt x="85" y="414"/>
                    <a:pt x="85" y="415"/>
                    <a:pt x="85" y="415"/>
                  </a:cubicBezTo>
                  <a:cubicBezTo>
                    <a:pt x="85" y="419"/>
                    <a:pt x="86" y="422"/>
                    <a:pt x="87" y="425"/>
                  </a:cubicBezTo>
                  <a:cubicBezTo>
                    <a:pt x="87" y="429"/>
                    <a:pt x="88" y="432"/>
                    <a:pt x="89" y="435"/>
                  </a:cubicBezTo>
                  <a:cubicBezTo>
                    <a:pt x="92" y="450"/>
                    <a:pt x="95" y="465"/>
                    <a:pt x="95" y="471"/>
                  </a:cubicBezTo>
                  <a:cubicBezTo>
                    <a:pt x="94" y="476"/>
                    <a:pt x="92" y="482"/>
                    <a:pt x="88" y="489"/>
                  </a:cubicBezTo>
                  <a:cubicBezTo>
                    <a:pt x="86" y="492"/>
                    <a:pt x="84" y="496"/>
                    <a:pt x="82" y="499"/>
                  </a:cubicBezTo>
                  <a:cubicBezTo>
                    <a:pt x="80" y="503"/>
                    <a:pt x="78" y="506"/>
                    <a:pt x="75" y="509"/>
                  </a:cubicBezTo>
                  <a:cubicBezTo>
                    <a:pt x="75" y="510"/>
                    <a:pt x="74" y="511"/>
                    <a:pt x="73" y="511"/>
                  </a:cubicBezTo>
                  <a:cubicBezTo>
                    <a:pt x="70" y="515"/>
                    <a:pt x="74" y="517"/>
                    <a:pt x="79" y="518"/>
                  </a:cubicBezTo>
                  <a:cubicBezTo>
                    <a:pt x="81" y="518"/>
                    <a:pt x="83" y="518"/>
                    <a:pt x="85" y="518"/>
                  </a:cubicBezTo>
                  <a:cubicBezTo>
                    <a:pt x="90" y="518"/>
                    <a:pt x="95" y="517"/>
                    <a:pt x="98" y="517"/>
                  </a:cubicBezTo>
                  <a:cubicBezTo>
                    <a:pt x="106" y="515"/>
                    <a:pt x="107" y="510"/>
                    <a:pt x="107" y="506"/>
                  </a:cubicBezTo>
                  <a:cubicBezTo>
                    <a:pt x="107" y="502"/>
                    <a:pt x="108" y="502"/>
                    <a:pt x="110" y="500"/>
                  </a:cubicBezTo>
                  <a:cubicBezTo>
                    <a:pt x="113" y="499"/>
                    <a:pt x="111" y="491"/>
                    <a:pt x="110" y="489"/>
                  </a:cubicBezTo>
                  <a:cubicBezTo>
                    <a:pt x="108" y="488"/>
                    <a:pt x="110" y="483"/>
                    <a:pt x="110" y="480"/>
                  </a:cubicBezTo>
                  <a:cubicBezTo>
                    <a:pt x="109" y="477"/>
                    <a:pt x="108" y="461"/>
                    <a:pt x="110" y="450"/>
                  </a:cubicBezTo>
                  <a:cubicBezTo>
                    <a:pt x="111" y="439"/>
                    <a:pt x="123" y="426"/>
                    <a:pt x="124" y="411"/>
                  </a:cubicBezTo>
                  <a:cubicBezTo>
                    <a:pt x="125" y="401"/>
                    <a:pt x="121" y="391"/>
                    <a:pt x="118" y="385"/>
                  </a:cubicBezTo>
                  <a:cubicBezTo>
                    <a:pt x="117" y="385"/>
                    <a:pt x="116" y="384"/>
                    <a:pt x="117" y="383"/>
                  </a:cubicBezTo>
                  <a:cubicBezTo>
                    <a:pt x="117" y="380"/>
                    <a:pt x="122" y="373"/>
                    <a:pt x="120" y="365"/>
                  </a:cubicBezTo>
                  <a:cubicBezTo>
                    <a:pt x="120" y="364"/>
                    <a:pt x="120" y="364"/>
                    <a:pt x="120" y="364"/>
                  </a:cubicBezTo>
                  <a:cubicBezTo>
                    <a:pt x="121" y="361"/>
                    <a:pt x="125" y="349"/>
                    <a:pt x="126" y="337"/>
                  </a:cubicBezTo>
                  <a:cubicBezTo>
                    <a:pt x="126" y="334"/>
                    <a:pt x="126" y="331"/>
                    <a:pt x="126" y="328"/>
                  </a:cubicBezTo>
                  <a:cubicBezTo>
                    <a:pt x="126" y="326"/>
                    <a:pt x="126" y="325"/>
                    <a:pt x="126" y="323"/>
                  </a:cubicBezTo>
                  <a:cubicBezTo>
                    <a:pt x="126" y="317"/>
                    <a:pt x="126" y="311"/>
                    <a:pt x="126" y="304"/>
                  </a:cubicBezTo>
                  <a:cubicBezTo>
                    <a:pt x="126" y="293"/>
                    <a:pt x="128" y="283"/>
                    <a:pt x="131" y="281"/>
                  </a:cubicBezTo>
                  <a:cubicBezTo>
                    <a:pt x="131" y="281"/>
                    <a:pt x="132" y="281"/>
                    <a:pt x="132" y="281"/>
                  </a:cubicBezTo>
                  <a:cubicBezTo>
                    <a:pt x="132" y="281"/>
                    <a:pt x="132" y="281"/>
                    <a:pt x="132" y="281"/>
                  </a:cubicBezTo>
                  <a:cubicBezTo>
                    <a:pt x="138" y="284"/>
                    <a:pt x="139" y="312"/>
                    <a:pt x="138" y="328"/>
                  </a:cubicBezTo>
                  <a:cubicBezTo>
                    <a:pt x="137" y="343"/>
                    <a:pt x="143" y="360"/>
                    <a:pt x="144" y="364"/>
                  </a:cubicBezTo>
                  <a:cubicBezTo>
                    <a:pt x="144" y="364"/>
                    <a:pt x="144" y="364"/>
                    <a:pt x="144" y="365"/>
                  </a:cubicBezTo>
                  <a:cubicBezTo>
                    <a:pt x="142" y="373"/>
                    <a:pt x="147" y="380"/>
                    <a:pt x="147" y="383"/>
                  </a:cubicBezTo>
                  <a:cubicBezTo>
                    <a:pt x="147" y="384"/>
                    <a:pt x="147" y="385"/>
                    <a:pt x="146" y="385"/>
                  </a:cubicBezTo>
                  <a:cubicBezTo>
                    <a:pt x="142" y="391"/>
                    <a:pt x="138" y="401"/>
                    <a:pt x="139" y="411"/>
                  </a:cubicBezTo>
                  <a:cubicBezTo>
                    <a:pt x="141" y="426"/>
                    <a:pt x="152" y="439"/>
                    <a:pt x="154" y="450"/>
                  </a:cubicBezTo>
                  <a:cubicBezTo>
                    <a:pt x="155" y="461"/>
                    <a:pt x="155" y="477"/>
                    <a:pt x="154" y="480"/>
                  </a:cubicBezTo>
                  <a:cubicBezTo>
                    <a:pt x="153" y="483"/>
                    <a:pt x="155" y="488"/>
                    <a:pt x="154" y="489"/>
                  </a:cubicBezTo>
                  <a:cubicBezTo>
                    <a:pt x="152" y="491"/>
                    <a:pt x="151" y="499"/>
                    <a:pt x="153" y="500"/>
                  </a:cubicBezTo>
                  <a:cubicBezTo>
                    <a:pt x="156" y="502"/>
                    <a:pt x="157" y="502"/>
                    <a:pt x="157" y="506"/>
                  </a:cubicBezTo>
                  <a:cubicBezTo>
                    <a:pt x="157" y="510"/>
                    <a:pt x="158" y="515"/>
                    <a:pt x="166" y="517"/>
                  </a:cubicBezTo>
                  <a:cubicBezTo>
                    <a:pt x="167" y="517"/>
                    <a:pt x="168" y="517"/>
                    <a:pt x="170" y="517"/>
                  </a:cubicBezTo>
                  <a:cubicBezTo>
                    <a:pt x="172" y="518"/>
                    <a:pt x="174" y="518"/>
                    <a:pt x="176" y="518"/>
                  </a:cubicBezTo>
                  <a:cubicBezTo>
                    <a:pt x="185" y="518"/>
                    <a:pt x="195" y="516"/>
                    <a:pt x="190" y="511"/>
                  </a:cubicBezTo>
                  <a:cubicBezTo>
                    <a:pt x="182" y="501"/>
                    <a:pt x="170" y="481"/>
                    <a:pt x="169" y="471"/>
                  </a:cubicBezTo>
                  <a:cubicBezTo>
                    <a:pt x="168" y="461"/>
                    <a:pt x="176" y="434"/>
                    <a:pt x="179" y="413"/>
                  </a:cubicBezTo>
                  <a:cubicBezTo>
                    <a:pt x="182" y="392"/>
                    <a:pt x="173" y="371"/>
                    <a:pt x="173" y="370"/>
                  </a:cubicBezTo>
                  <a:cubicBezTo>
                    <a:pt x="173" y="370"/>
                    <a:pt x="173" y="367"/>
                    <a:pt x="174" y="364"/>
                  </a:cubicBezTo>
                  <a:cubicBezTo>
                    <a:pt x="174" y="364"/>
                    <a:pt x="178" y="363"/>
                    <a:pt x="182" y="348"/>
                  </a:cubicBezTo>
                  <a:cubicBezTo>
                    <a:pt x="187" y="333"/>
                    <a:pt x="189" y="302"/>
                    <a:pt x="185" y="289"/>
                  </a:cubicBezTo>
                  <a:cubicBezTo>
                    <a:pt x="185" y="253"/>
                    <a:pt x="173" y="240"/>
                    <a:pt x="176" y="235"/>
                  </a:cubicBezTo>
                  <a:cubicBezTo>
                    <a:pt x="178" y="230"/>
                    <a:pt x="178" y="223"/>
                    <a:pt x="177" y="219"/>
                  </a:cubicBezTo>
                  <a:cubicBezTo>
                    <a:pt x="176" y="215"/>
                    <a:pt x="166" y="190"/>
                    <a:pt x="169" y="184"/>
                  </a:cubicBezTo>
                  <a:cubicBezTo>
                    <a:pt x="172" y="179"/>
                    <a:pt x="171" y="175"/>
                    <a:pt x="171" y="174"/>
                  </a:cubicBezTo>
                  <a:cubicBezTo>
                    <a:pt x="171" y="173"/>
                    <a:pt x="171" y="173"/>
                    <a:pt x="171" y="173"/>
                  </a:cubicBezTo>
                  <a:cubicBezTo>
                    <a:pt x="175" y="169"/>
                    <a:pt x="178" y="164"/>
                    <a:pt x="181" y="158"/>
                  </a:cubicBezTo>
                  <a:cubicBezTo>
                    <a:pt x="183" y="153"/>
                    <a:pt x="184" y="148"/>
                    <a:pt x="185" y="143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88" y="153"/>
                    <a:pt x="199" y="168"/>
                    <a:pt x="199" y="169"/>
                  </a:cubicBezTo>
                  <a:cubicBezTo>
                    <a:pt x="198" y="185"/>
                    <a:pt x="226" y="209"/>
                    <a:pt x="233" y="217"/>
                  </a:cubicBezTo>
                  <a:cubicBezTo>
                    <a:pt x="238" y="222"/>
                    <a:pt x="242" y="230"/>
                    <a:pt x="241" y="231"/>
                  </a:cubicBezTo>
                  <a:cubicBezTo>
                    <a:pt x="240" y="233"/>
                    <a:pt x="238" y="235"/>
                    <a:pt x="237" y="240"/>
                  </a:cubicBezTo>
                  <a:cubicBezTo>
                    <a:pt x="237" y="244"/>
                    <a:pt x="237" y="246"/>
                    <a:pt x="237" y="250"/>
                  </a:cubicBezTo>
                  <a:cubicBezTo>
                    <a:pt x="236" y="251"/>
                    <a:pt x="236" y="253"/>
                    <a:pt x="236" y="255"/>
                  </a:cubicBezTo>
                  <a:cubicBezTo>
                    <a:pt x="235" y="258"/>
                    <a:pt x="234" y="260"/>
                    <a:pt x="233" y="261"/>
                  </a:cubicBezTo>
                  <a:cubicBezTo>
                    <a:pt x="232" y="262"/>
                    <a:pt x="232" y="263"/>
                    <a:pt x="233" y="263"/>
                  </a:cubicBezTo>
                  <a:cubicBezTo>
                    <a:pt x="234" y="263"/>
                    <a:pt x="234" y="263"/>
                    <a:pt x="235" y="263"/>
                  </a:cubicBezTo>
                  <a:cubicBezTo>
                    <a:pt x="238" y="263"/>
                    <a:pt x="241" y="260"/>
                    <a:pt x="242" y="254"/>
                  </a:cubicBezTo>
                  <a:cubicBezTo>
                    <a:pt x="243" y="253"/>
                    <a:pt x="243" y="253"/>
                    <a:pt x="243" y="252"/>
                  </a:cubicBezTo>
                  <a:cubicBezTo>
                    <a:pt x="244" y="251"/>
                    <a:pt x="246" y="250"/>
                    <a:pt x="248" y="250"/>
                  </a:cubicBezTo>
                  <a:cubicBezTo>
                    <a:pt x="249" y="250"/>
                    <a:pt x="250" y="250"/>
                    <a:pt x="251" y="250"/>
                  </a:cubicBezTo>
                  <a:cubicBezTo>
                    <a:pt x="252" y="251"/>
                    <a:pt x="254" y="252"/>
                    <a:pt x="255" y="252"/>
                  </a:cubicBezTo>
                  <a:cubicBezTo>
                    <a:pt x="255" y="253"/>
                    <a:pt x="256" y="254"/>
                    <a:pt x="255" y="254"/>
                  </a:cubicBezTo>
                  <a:cubicBezTo>
                    <a:pt x="254" y="258"/>
                    <a:pt x="254" y="263"/>
                    <a:pt x="253" y="264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2" y="266"/>
                    <a:pt x="251" y="267"/>
                    <a:pt x="251" y="268"/>
                  </a:cubicBezTo>
                  <a:cubicBezTo>
                    <a:pt x="249" y="270"/>
                    <a:pt x="248" y="273"/>
                    <a:pt x="247" y="275"/>
                  </a:cubicBezTo>
                  <a:cubicBezTo>
                    <a:pt x="247" y="276"/>
                    <a:pt x="246" y="278"/>
                    <a:pt x="247" y="278"/>
                  </a:cubicBezTo>
                  <a:cubicBezTo>
                    <a:pt x="247" y="279"/>
                    <a:pt x="247" y="280"/>
                    <a:pt x="248" y="280"/>
                  </a:cubicBezTo>
                  <a:cubicBezTo>
                    <a:pt x="248" y="280"/>
                    <a:pt x="248" y="280"/>
                    <a:pt x="248" y="280"/>
                  </a:cubicBezTo>
                  <a:cubicBezTo>
                    <a:pt x="249" y="280"/>
                    <a:pt x="249" y="280"/>
                    <a:pt x="249" y="279"/>
                  </a:cubicBezTo>
                  <a:cubicBezTo>
                    <a:pt x="251" y="275"/>
                    <a:pt x="255" y="270"/>
                    <a:pt x="257" y="268"/>
                  </a:cubicBezTo>
                  <a:cubicBezTo>
                    <a:pt x="257" y="268"/>
                    <a:pt x="257" y="268"/>
                    <a:pt x="257" y="268"/>
                  </a:cubicBezTo>
                  <a:cubicBezTo>
                    <a:pt x="253" y="274"/>
                    <a:pt x="252" y="282"/>
                    <a:pt x="253" y="2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4522" y="81723"/>
            <a:ext cx="7524677" cy="672300"/>
          </a:xfrm>
        </p:spPr>
        <p:txBody>
          <a:bodyPr>
            <a:noAutofit/>
          </a:bodyPr>
          <a:lstStyle/>
          <a:p>
            <a:r>
              <a:rPr lang="cs-CZ" sz="2000" dirty="0"/>
              <a:t>Prioritou pro většinu rodinných firem je udržení dobrých zaměstnanců a zvýšení efektivity fungování společnosti.</a:t>
            </a:r>
          </a:p>
        </p:txBody>
      </p:sp>
      <p:sp>
        <p:nvSpPr>
          <p:cNvPr id="6" name="Zástupný symbol pro text 4"/>
          <p:cNvSpPr txBox="1">
            <a:spLocks/>
          </p:cNvSpPr>
          <p:nvPr/>
        </p:nvSpPr>
        <p:spPr>
          <a:xfrm>
            <a:off x="783267" y="909591"/>
            <a:ext cx="7884713" cy="374906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16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1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Q5. </a:t>
            </a:r>
            <a:r>
              <a:rPr kumimoji="0" lang="cs-CZ" sz="1100" b="0" i="1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Řekněte mi prosím, které z následujících oblastí vidíte jako priority pro Vaši další činnost? </a:t>
            </a:r>
          </a:p>
          <a:p>
            <a:pPr marL="0" marR="0" lvl="0" indent="0" algn="l" defTabSz="216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100" b="0" i="1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3905347"/>
              </p:ext>
            </p:extLst>
          </p:nvPr>
        </p:nvGraphicFramePr>
        <p:xfrm>
          <a:off x="398422" y="1712411"/>
          <a:ext cx="7379881" cy="3313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bdélník 7"/>
          <p:cNvSpPr/>
          <p:nvPr/>
        </p:nvSpPr>
        <p:spPr>
          <a:xfrm>
            <a:off x="405804" y="1388553"/>
            <a:ext cx="5966396" cy="29731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Priority pro další činnost rodinných firem</a:t>
            </a:r>
          </a:p>
        </p:txBody>
      </p:sp>
      <p:sp>
        <p:nvSpPr>
          <p:cNvPr id="9" name="Obdélník 8"/>
          <p:cNvSpPr/>
          <p:nvPr/>
        </p:nvSpPr>
        <p:spPr>
          <a:xfrm>
            <a:off x="6740194" y="1803745"/>
            <a:ext cx="1936529" cy="28123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Komentář AMSP ČR:</a:t>
            </a:r>
          </a:p>
          <a:p>
            <a:pPr algn="ctr"/>
            <a:r>
              <a:rPr lang="cs-CZ" sz="1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 Na meziročním srovnání je patrné, že udržení dobrých zaměstnanců může být na pracovním trhu problém a pro firmy je to tak zásadní priorita.</a:t>
            </a:r>
            <a:endParaRPr lang="cs-CZ" sz="20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687" y="76729"/>
            <a:ext cx="750365" cy="8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96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53084"/>
              </p:ext>
            </p:extLst>
          </p:nvPr>
        </p:nvGraphicFramePr>
        <p:xfrm>
          <a:off x="1" y="1865829"/>
          <a:ext cx="9468544" cy="3322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730849"/>
              </p:ext>
            </p:extLst>
          </p:nvPr>
        </p:nvGraphicFramePr>
        <p:xfrm>
          <a:off x="395406" y="1865829"/>
          <a:ext cx="7379881" cy="3184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7192" y="86219"/>
            <a:ext cx="7920000" cy="672300"/>
          </a:xfrm>
        </p:spPr>
        <p:txBody>
          <a:bodyPr>
            <a:noAutofit/>
          </a:bodyPr>
          <a:lstStyle/>
          <a:p>
            <a:r>
              <a:rPr lang="cs-CZ" sz="2000" dirty="0"/>
              <a:t>Jako největší podpora rodinného podnikání je vnímána zvyšující se poptávka po tradičních a místních produktech a zároveň podpora státu.</a:t>
            </a:r>
          </a:p>
        </p:txBody>
      </p:sp>
      <p:sp>
        <p:nvSpPr>
          <p:cNvPr id="6" name="Zástupný symbol pro text 4"/>
          <p:cNvSpPr txBox="1">
            <a:spLocks/>
          </p:cNvSpPr>
          <p:nvPr/>
        </p:nvSpPr>
        <p:spPr>
          <a:xfrm>
            <a:off x="809563" y="987574"/>
            <a:ext cx="7884713" cy="221018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2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Q28.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Co považujete za největší podporu rodinného podnikání?</a:t>
            </a:r>
          </a:p>
        </p:txBody>
      </p:sp>
      <p:sp>
        <p:nvSpPr>
          <p:cNvPr id="7" name="Zástupný symbol pro číslo snímku 2"/>
          <p:cNvSpPr txBox="1">
            <a:spLocks/>
          </p:cNvSpPr>
          <p:nvPr/>
        </p:nvSpPr>
        <p:spPr>
          <a:xfrm>
            <a:off x="6917784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10" name="Obdélník 9"/>
          <p:cNvSpPr/>
          <p:nvPr/>
        </p:nvSpPr>
        <p:spPr>
          <a:xfrm>
            <a:off x="405804" y="1388553"/>
            <a:ext cx="5966396" cy="29731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Největší podporou podnikání je..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6667721" y="1956532"/>
            <a:ext cx="1936529" cy="28123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Komentář AMSP ČR:</a:t>
            </a:r>
          </a:p>
          <a:p>
            <a:pPr algn="ctr"/>
            <a:r>
              <a:rPr lang="cs-CZ" sz="1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Rodinné firmy spoléhají více na zákazníky a jejich nákupní filosofii, než na stát. Podpora regionálních produktů a lokálních dodavatelů se tak nově stává klíčovým marketingovým artiklem pro zvýšení prodejů.</a:t>
            </a:r>
          </a:p>
        </p:txBody>
      </p:sp>
      <p:sp>
        <p:nvSpPr>
          <p:cNvPr id="12" name="TextovéPole 18"/>
          <p:cNvSpPr txBox="1"/>
          <p:nvPr/>
        </p:nvSpPr>
        <p:spPr>
          <a:xfrm>
            <a:off x="5504621" y="4630380"/>
            <a:ext cx="1079129" cy="277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n=400, v %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696924"/>
              </p:ext>
            </p:extLst>
          </p:nvPr>
        </p:nvGraphicFramePr>
        <p:xfrm>
          <a:off x="85884" y="1805726"/>
          <a:ext cx="3490083" cy="2935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0083">
                  <a:extLst>
                    <a:ext uri="{9D8B030D-6E8A-4147-A177-3AD203B41FA5}">
                      <a16:colId xmlns:a16="http://schemas.microsoft.com/office/drawing/2014/main" val="3997967864"/>
                    </a:ext>
                  </a:extLst>
                </a:gridCol>
              </a:tblGrid>
              <a:tr h="437327"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Zvyšující se poptávka po tradičních nebo místních produktech</a:t>
                      </a:r>
                      <a:endParaRPr lang="cs-CZ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50010"/>
                  </a:ext>
                </a:extLst>
              </a:tr>
              <a:tr h="359789"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Podpora od státu</a:t>
                      </a:r>
                      <a:endParaRPr lang="cs-CZ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850369"/>
                  </a:ext>
                </a:extLst>
              </a:tr>
              <a:tr h="437327"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Možnost výměny zkušeností rodinných firem mezi sebou na neveřejné platformě</a:t>
                      </a:r>
                      <a:endParaRPr lang="cs-CZ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92626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Podpora obcí nebo kraje</a:t>
                      </a:r>
                      <a:endParaRPr lang="cs-CZ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840697"/>
                  </a:ext>
                </a:extLst>
              </a:tr>
              <a:tr h="437327"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Větší medializace aktivit a úspěchů českých rodinných firem jako vzorů</a:t>
                      </a:r>
                      <a:endParaRPr lang="cs-CZ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977442"/>
                  </a:ext>
                </a:extLst>
              </a:tr>
              <a:tr h="328818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Soutěže o rodinnou firmu roku</a:t>
                      </a:r>
                      <a:endParaRPr lang="pl-PL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279903"/>
                  </a:ext>
                </a:extLst>
              </a:tr>
              <a:tr h="328818"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Jiné </a:t>
                      </a:r>
                      <a:endParaRPr lang="cs-CZ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556915"/>
                  </a:ext>
                </a:extLst>
              </a:tr>
              <a:tr h="328818"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Neví, nedokáže říct</a:t>
                      </a:r>
                      <a:endParaRPr lang="cs-CZ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519954"/>
                  </a:ext>
                </a:extLst>
              </a:tr>
            </a:tbl>
          </a:graphicData>
        </a:graphic>
      </p:graphicFrame>
      <p:sp>
        <p:nvSpPr>
          <p:cNvPr id="17" name="Freeform 6"/>
          <p:cNvSpPr>
            <a:spLocks noChangeAspect="1"/>
          </p:cNvSpPr>
          <p:nvPr/>
        </p:nvSpPr>
        <p:spPr bwMode="auto">
          <a:xfrm>
            <a:off x="5226456" y="1404718"/>
            <a:ext cx="1162244" cy="796711"/>
          </a:xfrm>
          <a:custGeom>
            <a:avLst/>
            <a:gdLst>
              <a:gd name="T0" fmla="*/ 184 w 869"/>
              <a:gd name="T1" fmla="*/ 261 h 597"/>
              <a:gd name="T2" fmla="*/ 28 w 869"/>
              <a:gd name="T3" fmla="*/ 380 h 597"/>
              <a:gd name="T4" fmla="*/ 43 w 869"/>
              <a:gd name="T5" fmla="*/ 538 h 597"/>
              <a:gd name="T6" fmla="*/ 190 w 869"/>
              <a:gd name="T7" fmla="*/ 593 h 597"/>
              <a:gd name="T8" fmla="*/ 480 w 869"/>
              <a:gd name="T9" fmla="*/ 519 h 597"/>
              <a:gd name="T10" fmla="*/ 722 w 869"/>
              <a:gd name="T11" fmla="*/ 386 h 597"/>
              <a:gd name="T12" fmla="*/ 854 w 869"/>
              <a:gd name="T13" fmla="*/ 229 h 597"/>
              <a:gd name="T14" fmla="*/ 810 w 869"/>
              <a:gd name="T15" fmla="*/ 68 h 597"/>
              <a:gd name="T16" fmla="*/ 411 w 869"/>
              <a:gd name="T17" fmla="*/ 80 h 597"/>
              <a:gd name="T18" fmla="*/ 626 w 869"/>
              <a:gd name="T19" fmla="*/ 144 h 597"/>
              <a:gd name="T20" fmla="*/ 381 w 869"/>
              <a:gd name="T21" fmla="*/ 110 h 597"/>
              <a:gd name="T22" fmla="*/ 165 w 869"/>
              <a:gd name="T23" fmla="*/ 240 h 597"/>
              <a:gd name="T24" fmla="*/ 394 w 869"/>
              <a:gd name="T25" fmla="*/ 290 h 597"/>
              <a:gd name="T26" fmla="*/ 184 w 869"/>
              <a:gd name="T27" fmla="*/ 261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69" h="597">
                <a:moveTo>
                  <a:pt x="184" y="261"/>
                </a:moveTo>
                <a:cubicBezTo>
                  <a:pt x="113" y="270"/>
                  <a:pt x="57" y="314"/>
                  <a:pt x="28" y="380"/>
                </a:cubicBezTo>
                <a:cubicBezTo>
                  <a:pt x="8" y="426"/>
                  <a:pt x="0" y="498"/>
                  <a:pt x="43" y="538"/>
                </a:cubicBezTo>
                <a:cubicBezTo>
                  <a:pt x="81" y="572"/>
                  <a:pt x="140" y="591"/>
                  <a:pt x="190" y="593"/>
                </a:cubicBezTo>
                <a:cubicBezTo>
                  <a:pt x="291" y="597"/>
                  <a:pt x="418" y="547"/>
                  <a:pt x="480" y="519"/>
                </a:cubicBezTo>
                <a:cubicBezTo>
                  <a:pt x="527" y="498"/>
                  <a:pt x="677" y="422"/>
                  <a:pt x="722" y="386"/>
                </a:cubicBezTo>
                <a:cubicBezTo>
                  <a:pt x="770" y="348"/>
                  <a:pt x="838" y="288"/>
                  <a:pt x="854" y="229"/>
                </a:cubicBezTo>
                <a:cubicBezTo>
                  <a:pt x="869" y="172"/>
                  <a:pt x="867" y="103"/>
                  <a:pt x="810" y="68"/>
                </a:cubicBezTo>
                <a:cubicBezTo>
                  <a:pt x="743" y="25"/>
                  <a:pt x="529" y="0"/>
                  <a:pt x="411" y="80"/>
                </a:cubicBezTo>
                <a:cubicBezTo>
                  <a:pt x="481" y="69"/>
                  <a:pt x="584" y="83"/>
                  <a:pt x="626" y="144"/>
                </a:cubicBezTo>
                <a:cubicBezTo>
                  <a:pt x="542" y="109"/>
                  <a:pt x="450" y="98"/>
                  <a:pt x="381" y="110"/>
                </a:cubicBezTo>
                <a:cubicBezTo>
                  <a:pt x="335" y="118"/>
                  <a:pt x="224" y="162"/>
                  <a:pt x="165" y="240"/>
                </a:cubicBezTo>
                <a:cubicBezTo>
                  <a:pt x="242" y="216"/>
                  <a:pt x="358" y="239"/>
                  <a:pt x="394" y="290"/>
                </a:cubicBezTo>
                <a:cubicBezTo>
                  <a:pt x="318" y="260"/>
                  <a:pt x="237" y="254"/>
                  <a:pt x="184" y="261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9" name="Group 168"/>
          <p:cNvGrpSpPr>
            <a:grpSpLocks noChangeAspect="1"/>
          </p:cNvGrpSpPr>
          <p:nvPr/>
        </p:nvGrpSpPr>
        <p:grpSpPr>
          <a:xfrm>
            <a:off x="5943328" y="920478"/>
            <a:ext cx="739228" cy="900000"/>
            <a:chOff x="4932363" y="3363913"/>
            <a:chExt cx="744537" cy="906463"/>
          </a:xfrm>
        </p:grpSpPr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5037138" y="3684588"/>
              <a:ext cx="520700" cy="585788"/>
            </a:xfrm>
            <a:custGeom>
              <a:avLst/>
              <a:gdLst/>
              <a:ahLst/>
              <a:cxnLst>
                <a:cxn ang="0">
                  <a:pos x="616" y="0"/>
                </a:cxn>
                <a:cxn ang="0">
                  <a:pos x="0" y="130"/>
                </a:cxn>
                <a:cxn ang="0">
                  <a:pos x="0" y="1149"/>
                </a:cxn>
                <a:cxn ang="0">
                  <a:pos x="0" y="1226"/>
                </a:cxn>
                <a:cxn ang="0">
                  <a:pos x="616" y="1386"/>
                </a:cxn>
                <a:cxn ang="0">
                  <a:pos x="1231" y="1226"/>
                </a:cxn>
                <a:cxn ang="0">
                  <a:pos x="1231" y="1149"/>
                </a:cxn>
                <a:cxn ang="0">
                  <a:pos x="1231" y="130"/>
                </a:cxn>
                <a:cxn ang="0">
                  <a:pos x="616" y="0"/>
                </a:cxn>
              </a:cxnLst>
              <a:rect l="0" t="0" r="r" b="b"/>
              <a:pathLst>
                <a:path w="1231" h="1386">
                  <a:moveTo>
                    <a:pt x="616" y="0"/>
                  </a:moveTo>
                  <a:cubicBezTo>
                    <a:pt x="310" y="1"/>
                    <a:pt x="0" y="62"/>
                    <a:pt x="0" y="130"/>
                  </a:cubicBezTo>
                  <a:cubicBezTo>
                    <a:pt x="0" y="1149"/>
                    <a:pt x="0" y="1149"/>
                    <a:pt x="0" y="1149"/>
                  </a:cubicBezTo>
                  <a:cubicBezTo>
                    <a:pt x="0" y="1226"/>
                    <a:pt x="0" y="1226"/>
                    <a:pt x="0" y="1226"/>
                  </a:cubicBezTo>
                  <a:cubicBezTo>
                    <a:pt x="0" y="1296"/>
                    <a:pt x="306" y="1386"/>
                    <a:pt x="616" y="1386"/>
                  </a:cubicBezTo>
                  <a:cubicBezTo>
                    <a:pt x="922" y="1386"/>
                    <a:pt x="1231" y="1295"/>
                    <a:pt x="1231" y="1226"/>
                  </a:cubicBezTo>
                  <a:cubicBezTo>
                    <a:pt x="1231" y="1149"/>
                    <a:pt x="1231" y="1149"/>
                    <a:pt x="1231" y="1149"/>
                  </a:cubicBezTo>
                  <a:cubicBezTo>
                    <a:pt x="1231" y="130"/>
                    <a:pt x="1231" y="130"/>
                    <a:pt x="1231" y="130"/>
                  </a:cubicBezTo>
                  <a:cubicBezTo>
                    <a:pt x="1231" y="61"/>
                    <a:pt x="925" y="0"/>
                    <a:pt x="61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5376863" y="3779838"/>
              <a:ext cx="300037" cy="333375"/>
            </a:xfrm>
            <a:custGeom>
              <a:avLst/>
              <a:gdLst/>
              <a:ahLst/>
              <a:cxnLst>
                <a:cxn ang="0">
                  <a:pos x="463" y="0"/>
                </a:cxn>
                <a:cxn ang="0">
                  <a:pos x="418" y="0"/>
                </a:cxn>
                <a:cxn ang="0">
                  <a:pos x="284" y="0"/>
                </a:cxn>
                <a:cxn ang="0">
                  <a:pos x="240" y="0"/>
                </a:cxn>
                <a:cxn ang="0">
                  <a:pos x="0" y="116"/>
                </a:cxn>
                <a:cxn ang="0">
                  <a:pos x="47" y="111"/>
                </a:cxn>
                <a:cxn ang="0">
                  <a:pos x="44" y="116"/>
                </a:cxn>
                <a:cxn ang="0">
                  <a:pos x="127" y="109"/>
                </a:cxn>
                <a:cxn ang="0">
                  <a:pos x="261" y="109"/>
                </a:cxn>
                <a:cxn ang="0">
                  <a:pos x="509" y="222"/>
                </a:cxn>
                <a:cxn ang="0">
                  <a:pos x="509" y="574"/>
                </a:cxn>
                <a:cxn ang="0">
                  <a:pos x="261" y="687"/>
                </a:cxn>
                <a:cxn ang="0">
                  <a:pos x="127" y="687"/>
                </a:cxn>
                <a:cxn ang="0">
                  <a:pos x="47" y="681"/>
                </a:cxn>
                <a:cxn ang="0">
                  <a:pos x="50" y="686"/>
                </a:cxn>
                <a:cxn ang="0">
                  <a:pos x="2" y="681"/>
                </a:cxn>
                <a:cxn ang="0">
                  <a:pos x="240" y="791"/>
                </a:cxn>
                <a:cxn ang="0">
                  <a:pos x="284" y="791"/>
                </a:cxn>
                <a:cxn ang="0">
                  <a:pos x="418" y="791"/>
                </a:cxn>
                <a:cxn ang="0">
                  <a:pos x="463" y="791"/>
                </a:cxn>
                <a:cxn ang="0">
                  <a:pos x="710" y="636"/>
                </a:cxn>
                <a:cxn ang="0">
                  <a:pos x="710" y="155"/>
                </a:cxn>
                <a:cxn ang="0">
                  <a:pos x="463" y="0"/>
                </a:cxn>
              </a:cxnLst>
              <a:rect l="0" t="0" r="r" b="b"/>
              <a:pathLst>
                <a:path w="710" h="791">
                  <a:moveTo>
                    <a:pt x="463" y="0"/>
                  </a:moveTo>
                  <a:cubicBezTo>
                    <a:pt x="418" y="0"/>
                    <a:pt x="418" y="0"/>
                    <a:pt x="418" y="0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124" y="0"/>
                    <a:pt x="27" y="49"/>
                    <a:pt x="0" y="116"/>
                  </a:cubicBezTo>
                  <a:cubicBezTo>
                    <a:pt x="15" y="113"/>
                    <a:pt x="31" y="112"/>
                    <a:pt x="47" y="111"/>
                  </a:cubicBezTo>
                  <a:cubicBezTo>
                    <a:pt x="46" y="112"/>
                    <a:pt x="45" y="114"/>
                    <a:pt x="44" y="116"/>
                  </a:cubicBezTo>
                  <a:cubicBezTo>
                    <a:pt x="70" y="112"/>
                    <a:pt x="98" y="109"/>
                    <a:pt x="127" y="109"/>
                  </a:cubicBezTo>
                  <a:cubicBezTo>
                    <a:pt x="261" y="109"/>
                    <a:pt x="261" y="109"/>
                    <a:pt x="261" y="109"/>
                  </a:cubicBezTo>
                  <a:cubicBezTo>
                    <a:pt x="398" y="109"/>
                    <a:pt x="509" y="160"/>
                    <a:pt x="509" y="222"/>
                  </a:cubicBezTo>
                  <a:cubicBezTo>
                    <a:pt x="509" y="574"/>
                    <a:pt x="509" y="574"/>
                    <a:pt x="509" y="574"/>
                  </a:cubicBezTo>
                  <a:cubicBezTo>
                    <a:pt x="509" y="636"/>
                    <a:pt x="398" y="687"/>
                    <a:pt x="261" y="687"/>
                  </a:cubicBezTo>
                  <a:cubicBezTo>
                    <a:pt x="127" y="687"/>
                    <a:pt x="127" y="687"/>
                    <a:pt x="127" y="687"/>
                  </a:cubicBezTo>
                  <a:cubicBezTo>
                    <a:pt x="99" y="687"/>
                    <a:pt x="72" y="685"/>
                    <a:pt x="47" y="681"/>
                  </a:cubicBezTo>
                  <a:cubicBezTo>
                    <a:pt x="48" y="682"/>
                    <a:pt x="49" y="684"/>
                    <a:pt x="50" y="686"/>
                  </a:cubicBezTo>
                  <a:cubicBezTo>
                    <a:pt x="33" y="685"/>
                    <a:pt x="18" y="683"/>
                    <a:pt x="2" y="681"/>
                  </a:cubicBezTo>
                  <a:cubicBezTo>
                    <a:pt x="33" y="744"/>
                    <a:pt x="128" y="791"/>
                    <a:pt x="240" y="791"/>
                  </a:cubicBezTo>
                  <a:cubicBezTo>
                    <a:pt x="284" y="791"/>
                    <a:pt x="284" y="791"/>
                    <a:pt x="284" y="791"/>
                  </a:cubicBezTo>
                  <a:cubicBezTo>
                    <a:pt x="418" y="791"/>
                    <a:pt x="418" y="791"/>
                    <a:pt x="418" y="791"/>
                  </a:cubicBezTo>
                  <a:cubicBezTo>
                    <a:pt x="463" y="791"/>
                    <a:pt x="463" y="791"/>
                    <a:pt x="463" y="791"/>
                  </a:cubicBezTo>
                  <a:cubicBezTo>
                    <a:pt x="599" y="791"/>
                    <a:pt x="710" y="722"/>
                    <a:pt x="710" y="636"/>
                  </a:cubicBezTo>
                  <a:cubicBezTo>
                    <a:pt x="710" y="155"/>
                    <a:pt x="710" y="155"/>
                    <a:pt x="710" y="155"/>
                  </a:cubicBezTo>
                  <a:cubicBezTo>
                    <a:pt x="710" y="69"/>
                    <a:pt x="599" y="0"/>
                    <a:pt x="463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50"/>
            <p:cNvSpPr>
              <a:spLocks/>
            </p:cNvSpPr>
            <p:nvPr/>
          </p:nvSpPr>
          <p:spPr bwMode="auto">
            <a:xfrm>
              <a:off x="5105400" y="3759200"/>
              <a:ext cx="76200" cy="374650"/>
            </a:xfrm>
            <a:custGeom>
              <a:avLst/>
              <a:gdLst/>
              <a:ahLst/>
              <a:cxnLst>
                <a:cxn ang="0">
                  <a:pos x="179" y="803"/>
                </a:cxn>
                <a:cxn ang="0">
                  <a:pos x="89" y="885"/>
                </a:cxn>
                <a:cxn ang="0">
                  <a:pos x="89" y="885"/>
                </a:cxn>
                <a:cxn ang="0">
                  <a:pos x="0" y="803"/>
                </a:cxn>
                <a:cxn ang="0">
                  <a:pos x="0" y="82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179" y="82"/>
                </a:cxn>
                <a:cxn ang="0">
                  <a:pos x="179" y="803"/>
                </a:cxn>
              </a:cxnLst>
              <a:rect l="0" t="0" r="r" b="b"/>
              <a:pathLst>
                <a:path w="179" h="885">
                  <a:moveTo>
                    <a:pt x="179" y="803"/>
                  </a:moveTo>
                  <a:cubicBezTo>
                    <a:pt x="179" y="848"/>
                    <a:pt x="139" y="885"/>
                    <a:pt x="89" y="885"/>
                  </a:cubicBezTo>
                  <a:cubicBezTo>
                    <a:pt x="89" y="885"/>
                    <a:pt x="89" y="885"/>
                    <a:pt x="89" y="885"/>
                  </a:cubicBezTo>
                  <a:cubicBezTo>
                    <a:pt x="40" y="885"/>
                    <a:pt x="0" y="848"/>
                    <a:pt x="0" y="80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37"/>
                    <a:pt x="40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39" y="0"/>
                    <a:pt x="179" y="37"/>
                    <a:pt x="179" y="82"/>
                  </a:cubicBezTo>
                  <a:lnTo>
                    <a:pt x="179" y="8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51"/>
            <p:cNvSpPr>
              <a:spLocks/>
            </p:cNvSpPr>
            <p:nvPr/>
          </p:nvSpPr>
          <p:spPr bwMode="auto">
            <a:xfrm>
              <a:off x="5260975" y="3802063"/>
              <a:ext cx="74612" cy="374650"/>
            </a:xfrm>
            <a:custGeom>
              <a:avLst/>
              <a:gdLst/>
              <a:ahLst/>
              <a:cxnLst>
                <a:cxn ang="0">
                  <a:pos x="178" y="803"/>
                </a:cxn>
                <a:cxn ang="0">
                  <a:pos x="89" y="885"/>
                </a:cxn>
                <a:cxn ang="0">
                  <a:pos x="89" y="885"/>
                </a:cxn>
                <a:cxn ang="0">
                  <a:pos x="0" y="803"/>
                </a:cxn>
                <a:cxn ang="0">
                  <a:pos x="0" y="82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178" y="82"/>
                </a:cxn>
                <a:cxn ang="0">
                  <a:pos x="178" y="803"/>
                </a:cxn>
              </a:cxnLst>
              <a:rect l="0" t="0" r="r" b="b"/>
              <a:pathLst>
                <a:path w="178" h="885">
                  <a:moveTo>
                    <a:pt x="178" y="803"/>
                  </a:moveTo>
                  <a:cubicBezTo>
                    <a:pt x="178" y="848"/>
                    <a:pt x="138" y="885"/>
                    <a:pt x="89" y="885"/>
                  </a:cubicBezTo>
                  <a:cubicBezTo>
                    <a:pt x="89" y="885"/>
                    <a:pt x="89" y="885"/>
                    <a:pt x="89" y="885"/>
                  </a:cubicBezTo>
                  <a:cubicBezTo>
                    <a:pt x="40" y="885"/>
                    <a:pt x="0" y="848"/>
                    <a:pt x="0" y="80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37"/>
                    <a:pt x="40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38" y="0"/>
                    <a:pt x="178" y="37"/>
                    <a:pt x="178" y="82"/>
                  </a:cubicBezTo>
                  <a:lnTo>
                    <a:pt x="178" y="8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5413375" y="3759200"/>
              <a:ext cx="76200" cy="374650"/>
            </a:xfrm>
            <a:custGeom>
              <a:avLst/>
              <a:gdLst/>
              <a:ahLst/>
              <a:cxnLst>
                <a:cxn ang="0">
                  <a:pos x="178" y="803"/>
                </a:cxn>
                <a:cxn ang="0">
                  <a:pos x="89" y="885"/>
                </a:cxn>
                <a:cxn ang="0">
                  <a:pos x="89" y="885"/>
                </a:cxn>
                <a:cxn ang="0">
                  <a:pos x="0" y="803"/>
                </a:cxn>
                <a:cxn ang="0">
                  <a:pos x="0" y="82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178" y="82"/>
                </a:cxn>
                <a:cxn ang="0">
                  <a:pos x="178" y="803"/>
                </a:cxn>
              </a:cxnLst>
              <a:rect l="0" t="0" r="r" b="b"/>
              <a:pathLst>
                <a:path w="178" h="885">
                  <a:moveTo>
                    <a:pt x="178" y="803"/>
                  </a:moveTo>
                  <a:cubicBezTo>
                    <a:pt x="178" y="848"/>
                    <a:pt x="138" y="885"/>
                    <a:pt x="89" y="885"/>
                  </a:cubicBezTo>
                  <a:cubicBezTo>
                    <a:pt x="89" y="885"/>
                    <a:pt x="89" y="885"/>
                    <a:pt x="89" y="885"/>
                  </a:cubicBezTo>
                  <a:cubicBezTo>
                    <a:pt x="40" y="885"/>
                    <a:pt x="0" y="848"/>
                    <a:pt x="0" y="80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37"/>
                    <a:pt x="40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38" y="0"/>
                    <a:pt x="178" y="37"/>
                    <a:pt x="178" y="82"/>
                  </a:cubicBezTo>
                  <a:lnTo>
                    <a:pt x="178" y="8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53"/>
            <p:cNvSpPr>
              <a:spLocks/>
            </p:cNvSpPr>
            <p:nvPr/>
          </p:nvSpPr>
          <p:spPr bwMode="auto">
            <a:xfrm>
              <a:off x="5241925" y="3643313"/>
              <a:ext cx="11112" cy="11113"/>
            </a:xfrm>
            <a:custGeom>
              <a:avLst/>
              <a:gdLst/>
              <a:ahLst/>
              <a:cxnLst>
                <a:cxn ang="0">
                  <a:pos x="23" y="22"/>
                </a:cxn>
                <a:cxn ang="0">
                  <a:pos x="19" y="0"/>
                </a:cxn>
                <a:cxn ang="0">
                  <a:pos x="0" y="25"/>
                </a:cxn>
                <a:cxn ang="0">
                  <a:pos x="23" y="22"/>
                </a:cxn>
              </a:cxnLst>
              <a:rect l="0" t="0" r="r" b="b"/>
              <a:pathLst>
                <a:path w="23" h="25">
                  <a:moveTo>
                    <a:pt x="23" y="22"/>
                  </a:moveTo>
                  <a:cubicBezTo>
                    <a:pt x="22" y="15"/>
                    <a:pt x="20" y="7"/>
                    <a:pt x="19" y="0"/>
                  </a:cubicBezTo>
                  <a:cubicBezTo>
                    <a:pt x="13" y="8"/>
                    <a:pt x="7" y="17"/>
                    <a:pt x="0" y="25"/>
                  </a:cubicBezTo>
                  <a:cubicBezTo>
                    <a:pt x="8" y="24"/>
                    <a:pt x="15" y="23"/>
                    <a:pt x="23" y="22"/>
                  </a:cubicBezTo>
                  <a:close/>
                </a:path>
              </a:pathLst>
            </a:custGeom>
            <a:solidFill>
              <a:srgbClr val="0C0C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54"/>
            <p:cNvSpPr>
              <a:spLocks/>
            </p:cNvSpPr>
            <p:nvPr/>
          </p:nvSpPr>
          <p:spPr bwMode="auto">
            <a:xfrm>
              <a:off x="4932363" y="3363913"/>
              <a:ext cx="685800" cy="484188"/>
            </a:xfrm>
            <a:custGeom>
              <a:avLst/>
              <a:gdLst/>
              <a:ahLst/>
              <a:cxnLst>
                <a:cxn ang="0">
                  <a:pos x="1621" y="710"/>
                </a:cxn>
                <a:cxn ang="0">
                  <a:pos x="1413" y="545"/>
                </a:cxn>
                <a:cxn ang="0">
                  <a:pos x="1473" y="416"/>
                </a:cxn>
                <a:cxn ang="0">
                  <a:pos x="1215" y="216"/>
                </a:cxn>
                <a:cxn ang="0">
                  <a:pos x="1140" y="224"/>
                </a:cxn>
                <a:cxn ang="0">
                  <a:pos x="789" y="0"/>
                </a:cxn>
                <a:cxn ang="0">
                  <a:pos x="432" y="272"/>
                </a:cxn>
                <a:cxn ang="0">
                  <a:pos x="433" y="292"/>
                </a:cxn>
                <a:cxn ang="0">
                  <a:pos x="145" y="544"/>
                </a:cxn>
                <a:cxn ang="0">
                  <a:pos x="171" y="643"/>
                </a:cxn>
                <a:cxn ang="0">
                  <a:pos x="0" y="812"/>
                </a:cxn>
                <a:cxn ang="0">
                  <a:pos x="345" y="1007"/>
                </a:cxn>
                <a:cxn ang="0">
                  <a:pos x="487" y="990"/>
                </a:cxn>
                <a:cxn ang="0">
                  <a:pos x="806" y="1144"/>
                </a:cxn>
                <a:cxn ang="0">
                  <a:pos x="1067" y="1061"/>
                </a:cxn>
                <a:cxn ang="0">
                  <a:pos x="1126" y="1065"/>
                </a:cxn>
                <a:cxn ang="0">
                  <a:pos x="1403" y="895"/>
                </a:cxn>
                <a:cxn ang="0">
                  <a:pos x="1402" y="877"/>
                </a:cxn>
                <a:cxn ang="0">
                  <a:pos x="1621" y="710"/>
                </a:cxn>
              </a:cxnLst>
              <a:rect l="0" t="0" r="r" b="b"/>
              <a:pathLst>
                <a:path w="1621" h="1144">
                  <a:moveTo>
                    <a:pt x="1621" y="710"/>
                  </a:moveTo>
                  <a:cubicBezTo>
                    <a:pt x="1621" y="625"/>
                    <a:pt x="1530" y="555"/>
                    <a:pt x="1413" y="545"/>
                  </a:cubicBezTo>
                  <a:cubicBezTo>
                    <a:pt x="1450" y="510"/>
                    <a:pt x="1473" y="465"/>
                    <a:pt x="1473" y="416"/>
                  </a:cubicBezTo>
                  <a:cubicBezTo>
                    <a:pt x="1473" y="305"/>
                    <a:pt x="1357" y="216"/>
                    <a:pt x="1215" y="216"/>
                  </a:cubicBezTo>
                  <a:cubicBezTo>
                    <a:pt x="1189" y="216"/>
                    <a:pt x="1164" y="219"/>
                    <a:pt x="1140" y="224"/>
                  </a:cubicBezTo>
                  <a:cubicBezTo>
                    <a:pt x="1110" y="97"/>
                    <a:pt x="964" y="0"/>
                    <a:pt x="789" y="0"/>
                  </a:cubicBezTo>
                  <a:cubicBezTo>
                    <a:pt x="592" y="0"/>
                    <a:pt x="432" y="122"/>
                    <a:pt x="432" y="272"/>
                  </a:cubicBezTo>
                  <a:cubicBezTo>
                    <a:pt x="432" y="279"/>
                    <a:pt x="433" y="286"/>
                    <a:pt x="433" y="292"/>
                  </a:cubicBezTo>
                  <a:cubicBezTo>
                    <a:pt x="271" y="305"/>
                    <a:pt x="145" y="413"/>
                    <a:pt x="145" y="544"/>
                  </a:cubicBezTo>
                  <a:cubicBezTo>
                    <a:pt x="145" y="579"/>
                    <a:pt x="154" y="613"/>
                    <a:pt x="171" y="643"/>
                  </a:cubicBezTo>
                  <a:cubicBezTo>
                    <a:pt x="69" y="677"/>
                    <a:pt x="0" y="740"/>
                    <a:pt x="0" y="812"/>
                  </a:cubicBezTo>
                  <a:cubicBezTo>
                    <a:pt x="0" y="920"/>
                    <a:pt x="154" y="1007"/>
                    <a:pt x="345" y="1007"/>
                  </a:cubicBezTo>
                  <a:cubicBezTo>
                    <a:pt x="395" y="1007"/>
                    <a:pt x="443" y="1001"/>
                    <a:pt x="487" y="990"/>
                  </a:cubicBezTo>
                  <a:cubicBezTo>
                    <a:pt x="533" y="1080"/>
                    <a:pt x="659" y="1144"/>
                    <a:pt x="806" y="1144"/>
                  </a:cubicBezTo>
                  <a:cubicBezTo>
                    <a:pt x="911" y="1144"/>
                    <a:pt x="1005" y="1112"/>
                    <a:pt x="1067" y="1061"/>
                  </a:cubicBezTo>
                  <a:cubicBezTo>
                    <a:pt x="1086" y="1063"/>
                    <a:pt x="1106" y="1065"/>
                    <a:pt x="1126" y="1065"/>
                  </a:cubicBezTo>
                  <a:cubicBezTo>
                    <a:pt x="1279" y="1065"/>
                    <a:pt x="1403" y="989"/>
                    <a:pt x="1403" y="895"/>
                  </a:cubicBezTo>
                  <a:cubicBezTo>
                    <a:pt x="1403" y="889"/>
                    <a:pt x="1403" y="883"/>
                    <a:pt x="1402" y="877"/>
                  </a:cubicBezTo>
                  <a:cubicBezTo>
                    <a:pt x="1524" y="870"/>
                    <a:pt x="1621" y="798"/>
                    <a:pt x="1621" y="7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55"/>
            <p:cNvSpPr>
              <a:spLocks/>
            </p:cNvSpPr>
            <p:nvPr/>
          </p:nvSpPr>
          <p:spPr bwMode="auto">
            <a:xfrm>
              <a:off x="5021263" y="3430588"/>
              <a:ext cx="284162" cy="315913"/>
            </a:xfrm>
            <a:custGeom>
              <a:avLst/>
              <a:gdLst/>
              <a:ahLst/>
              <a:cxnLst>
                <a:cxn ang="0">
                  <a:pos x="150" y="621"/>
                </a:cxn>
                <a:cxn ang="0">
                  <a:pos x="278" y="487"/>
                </a:cxn>
                <a:cxn ang="0">
                  <a:pos x="242" y="428"/>
                </a:cxn>
                <a:cxn ang="0">
                  <a:pos x="463" y="224"/>
                </a:cxn>
                <a:cxn ang="0">
                  <a:pos x="460" y="211"/>
                </a:cxn>
                <a:cxn ang="0">
                  <a:pos x="670" y="0"/>
                </a:cxn>
                <a:cxn ang="0">
                  <a:pos x="599" y="8"/>
                </a:cxn>
                <a:cxn ang="0">
                  <a:pos x="320" y="236"/>
                </a:cxn>
                <a:cxn ang="0">
                  <a:pos x="323" y="248"/>
                </a:cxn>
                <a:cxn ang="0">
                  <a:pos x="102" y="452"/>
                </a:cxn>
                <a:cxn ang="0">
                  <a:pos x="138" y="512"/>
                </a:cxn>
                <a:cxn ang="0">
                  <a:pos x="9" y="645"/>
                </a:cxn>
                <a:cxn ang="0">
                  <a:pos x="340" y="717"/>
                </a:cxn>
                <a:cxn ang="0">
                  <a:pos x="409" y="701"/>
                </a:cxn>
                <a:cxn ang="0">
                  <a:pos x="150" y="621"/>
                </a:cxn>
              </a:cxnLst>
              <a:rect l="0" t="0" r="r" b="b"/>
              <a:pathLst>
                <a:path w="670" h="746">
                  <a:moveTo>
                    <a:pt x="150" y="621"/>
                  </a:moveTo>
                  <a:cubicBezTo>
                    <a:pt x="140" y="575"/>
                    <a:pt x="192" y="524"/>
                    <a:pt x="278" y="487"/>
                  </a:cubicBezTo>
                  <a:cubicBezTo>
                    <a:pt x="259" y="470"/>
                    <a:pt x="247" y="450"/>
                    <a:pt x="242" y="428"/>
                  </a:cubicBezTo>
                  <a:cubicBezTo>
                    <a:pt x="225" y="345"/>
                    <a:pt x="322" y="257"/>
                    <a:pt x="463" y="224"/>
                  </a:cubicBezTo>
                  <a:cubicBezTo>
                    <a:pt x="462" y="220"/>
                    <a:pt x="461" y="216"/>
                    <a:pt x="460" y="211"/>
                  </a:cubicBezTo>
                  <a:cubicBezTo>
                    <a:pt x="443" y="129"/>
                    <a:pt x="533" y="42"/>
                    <a:pt x="670" y="0"/>
                  </a:cubicBezTo>
                  <a:cubicBezTo>
                    <a:pt x="646" y="1"/>
                    <a:pt x="623" y="4"/>
                    <a:pt x="599" y="8"/>
                  </a:cubicBezTo>
                  <a:cubicBezTo>
                    <a:pt x="425" y="38"/>
                    <a:pt x="300" y="140"/>
                    <a:pt x="320" y="236"/>
                  </a:cubicBezTo>
                  <a:cubicBezTo>
                    <a:pt x="321" y="240"/>
                    <a:pt x="322" y="244"/>
                    <a:pt x="323" y="248"/>
                  </a:cubicBezTo>
                  <a:cubicBezTo>
                    <a:pt x="182" y="281"/>
                    <a:pt x="85" y="369"/>
                    <a:pt x="102" y="452"/>
                  </a:cubicBezTo>
                  <a:cubicBezTo>
                    <a:pt x="107" y="475"/>
                    <a:pt x="119" y="495"/>
                    <a:pt x="138" y="512"/>
                  </a:cubicBezTo>
                  <a:cubicBezTo>
                    <a:pt x="52" y="549"/>
                    <a:pt x="0" y="599"/>
                    <a:pt x="9" y="645"/>
                  </a:cubicBezTo>
                  <a:cubicBezTo>
                    <a:pt x="24" y="714"/>
                    <a:pt x="171" y="746"/>
                    <a:pt x="340" y="717"/>
                  </a:cubicBezTo>
                  <a:cubicBezTo>
                    <a:pt x="364" y="712"/>
                    <a:pt x="387" y="707"/>
                    <a:pt x="409" y="701"/>
                  </a:cubicBezTo>
                  <a:cubicBezTo>
                    <a:pt x="272" y="711"/>
                    <a:pt x="162" y="680"/>
                    <a:pt x="150" y="6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5260975" y="3629025"/>
              <a:ext cx="342900" cy="206375"/>
            </a:xfrm>
            <a:custGeom>
              <a:avLst/>
              <a:gdLst/>
              <a:ahLst/>
              <a:cxnLst>
                <a:cxn ang="0">
                  <a:pos x="469" y="220"/>
                </a:cxn>
                <a:cxn ang="0">
                  <a:pos x="470" y="238"/>
                </a:cxn>
                <a:cxn ang="0">
                  <a:pos x="218" y="408"/>
                </a:cxn>
                <a:cxn ang="0">
                  <a:pos x="165" y="404"/>
                </a:cxn>
                <a:cxn ang="0">
                  <a:pos x="0" y="481"/>
                </a:cxn>
                <a:cxn ang="0">
                  <a:pos x="72" y="487"/>
                </a:cxn>
                <a:cxn ang="0">
                  <a:pos x="309" y="404"/>
                </a:cxn>
                <a:cxn ang="0">
                  <a:pos x="362" y="408"/>
                </a:cxn>
                <a:cxn ang="0">
                  <a:pos x="614" y="238"/>
                </a:cxn>
                <a:cxn ang="0">
                  <a:pos x="613" y="220"/>
                </a:cxn>
                <a:cxn ang="0">
                  <a:pos x="812" y="53"/>
                </a:cxn>
                <a:cxn ang="0">
                  <a:pos x="801" y="0"/>
                </a:cxn>
                <a:cxn ang="0">
                  <a:pos x="657" y="106"/>
                </a:cxn>
                <a:cxn ang="0">
                  <a:pos x="469" y="220"/>
                </a:cxn>
              </a:cxnLst>
              <a:rect l="0" t="0" r="r" b="b"/>
              <a:pathLst>
                <a:path w="812" h="487">
                  <a:moveTo>
                    <a:pt x="469" y="220"/>
                  </a:moveTo>
                  <a:cubicBezTo>
                    <a:pt x="470" y="226"/>
                    <a:pt x="470" y="232"/>
                    <a:pt x="470" y="238"/>
                  </a:cubicBezTo>
                  <a:cubicBezTo>
                    <a:pt x="470" y="332"/>
                    <a:pt x="357" y="408"/>
                    <a:pt x="218" y="408"/>
                  </a:cubicBezTo>
                  <a:cubicBezTo>
                    <a:pt x="200" y="408"/>
                    <a:pt x="182" y="406"/>
                    <a:pt x="165" y="404"/>
                  </a:cubicBezTo>
                  <a:cubicBezTo>
                    <a:pt x="123" y="441"/>
                    <a:pt x="66" y="469"/>
                    <a:pt x="0" y="481"/>
                  </a:cubicBezTo>
                  <a:cubicBezTo>
                    <a:pt x="23" y="485"/>
                    <a:pt x="48" y="487"/>
                    <a:pt x="72" y="487"/>
                  </a:cubicBezTo>
                  <a:cubicBezTo>
                    <a:pt x="167" y="487"/>
                    <a:pt x="252" y="455"/>
                    <a:pt x="309" y="404"/>
                  </a:cubicBezTo>
                  <a:cubicBezTo>
                    <a:pt x="326" y="406"/>
                    <a:pt x="344" y="408"/>
                    <a:pt x="362" y="408"/>
                  </a:cubicBezTo>
                  <a:cubicBezTo>
                    <a:pt x="501" y="408"/>
                    <a:pt x="614" y="332"/>
                    <a:pt x="614" y="238"/>
                  </a:cubicBezTo>
                  <a:cubicBezTo>
                    <a:pt x="614" y="232"/>
                    <a:pt x="614" y="226"/>
                    <a:pt x="613" y="220"/>
                  </a:cubicBezTo>
                  <a:cubicBezTo>
                    <a:pt x="724" y="213"/>
                    <a:pt x="812" y="141"/>
                    <a:pt x="812" y="53"/>
                  </a:cubicBezTo>
                  <a:cubicBezTo>
                    <a:pt x="812" y="35"/>
                    <a:pt x="808" y="17"/>
                    <a:pt x="801" y="0"/>
                  </a:cubicBezTo>
                  <a:cubicBezTo>
                    <a:pt x="758" y="39"/>
                    <a:pt x="710" y="75"/>
                    <a:pt x="657" y="106"/>
                  </a:cubicBezTo>
                  <a:cubicBezTo>
                    <a:pt x="630" y="169"/>
                    <a:pt x="556" y="214"/>
                    <a:pt x="469" y="2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5324475" y="3387725"/>
              <a:ext cx="174625" cy="119063"/>
            </a:xfrm>
            <a:custGeom>
              <a:avLst/>
              <a:gdLst/>
              <a:ahLst/>
              <a:cxnLst>
                <a:cxn ang="0">
                  <a:pos x="412" y="279"/>
                </a:cxn>
                <a:cxn ang="0">
                  <a:pos x="200" y="195"/>
                </a:cxn>
                <a:cxn ang="0">
                  <a:pos x="0" y="32"/>
                </a:cxn>
                <a:cxn ang="0">
                  <a:pos x="165" y="238"/>
                </a:cxn>
                <a:cxn ang="0">
                  <a:pos x="412" y="279"/>
                </a:cxn>
              </a:cxnLst>
              <a:rect l="0" t="0" r="r" b="b"/>
              <a:pathLst>
                <a:path w="412" h="279">
                  <a:moveTo>
                    <a:pt x="412" y="279"/>
                  </a:moveTo>
                  <a:cubicBezTo>
                    <a:pt x="409" y="217"/>
                    <a:pt x="297" y="150"/>
                    <a:pt x="200" y="195"/>
                  </a:cubicBezTo>
                  <a:cubicBezTo>
                    <a:pt x="179" y="125"/>
                    <a:pt x="107" y="0"/>
                    <a:pt x="0" y="32"/>
                  </a:cubicBezTo>
                  <a:cubicBezTo>
                    <a:pt x="136" y="27"/>
                    <a:pt x="150" y="163"/>
                    <a:pt x="165" y="238"/>
                  </a:cubicBezTo>
                  <a:cubicBezTo>
                    <a:pt x="248" y="230"/>
                    <a:pt x="336" y="200"/>
                    <a:pt x="412" y="27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5184775" y="3525838"/>
              <a:ext cx="350837" cy="198438"/>
            </a:xfrm>
            <a:custGeom>
              <a:avLst/>
              <a:gdLst/>
              <a:ahLst/>
              <a:cxnLst>
                <a:cxn ang="0">
                  <a:pos x="69" y="232"/>
                </a:cxn>
                <a:cxn ang="0">
                  <a:pos x="308" y="351"/>
                </a:cxn>
                <a:cxn ang="0">
                  <a:pos x="499" y="385"/>
                </a:cxn>
                <a:cxn ang="0">
                  <a:pos x="519" y="262"/>
                </a:cxn>
                <a:cxn ang="0">
                  <a:pos x="802" y="127"/>
                </a:cxn>
                <a:cxn ang="0">
                  <a:pos x="743" y="0"/>
                </a:cxn>
                <a:cxn ang="0">
                  <a:pos x="621" y="156"/>
                </a:cxn>
                <a:cxn ang="0">
                  <a:pos x="445" y="279"/>
                </a:cxn>
                <a:cxn ang="0">
                  <a:pos x="372" y="304"/>
                </a:cxn>
                <a:cxn ang="0">
                  <a:pos x="245" y="313"/>
                </a:cxn>
                <a:cxn ang="0">
                  <a:pos x="69" y="232"/>
                </a:cxn>
              </a:cxnLst>
              <a:rect l="0" t="0" r="r" b="b"/>
              <a:pathLst>
                <a:path w="827" h="469">
                  <a:moveTo>
                    <a:pt x="69" y="232"/>
                  </a:moveTo>
                  <a:cubicBezTo>
                    <a:pt x="0" y="363"/>
                    <a:pt x="284" y="469"/>
                    <a:pt x="308" y="351"/>
                  </a:cubicBezTo>
                  <a:cubicBezTo>
                    <a:pt x="347" y="376"/>
                    <a:pt x="450" y="414"/>
                    <a:pt x="499" y="385"/>
                  </a:cubicBezTo>
                  <a:cubicBezTo>
                    <a:pt x="538" y="359"/>
                    <a:pt x="523" y="296"/>
                    <a:pt x="519" y="262"/>
                  </a:cubicBezTo>
                  <a:cubicBezTo>
                    <a:pt x="626" y="201"/>
                    <a:pt x="753" y="207"/>
                    <a:pt x="802" y="127"/>
                  </a:cubicBezTo>
                  <a:cubicBezTo>
                    <a:pt x="827" y="85"/>
                    <a:pt x="818" y="30"/>
                    <a:pt x="743" y="0"/>
                  </a:cubicBezTo>
                  <a:cubicBezTo>
                    <a:pt x="797" y="97"/>
                    <a:pt x="724" y="144"/>
                    <a:pt x="621" y="156"/>
                  </a:cubicBezTo>
                  <a:cubicBezTo>
                    <a:pt x="489" y="173"/>
                    <a:pt x="479" y="156"/>
                    <a:pt x="445" y="279"/>
                  </a:cubicBezTo>
                  <a:cubicBezTo>
                    <a:pt x="430" y="338"/>
                    <a:pt x="440" y="347"/>
                    <a:pt x="372" y="304"/>
                  </a:cubicBezTo>
                  <a:cubicBezTo>
                    <a:pt x="298" y="254"/>
                    <a:pt x="308" y="270"/>
                    <a:pt x="245" y="313"/>
                  </a:cubicBezTo>
                  <a:cubicBezTo>
                    <a:pt x="152" y="372"/>
                    <a:pt x="69" y="232"/>
                    <a:pt x="69" y="2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5307013" y="3471863"/>
              <a:ext cx="82550" cy="153988"/>
            </a:xfrm>
            <a:custGeom>
              <a:avLst/>
              <a:gdLst/>
              <a:ahLst/>
              <a:cxnLst>
                <a:cxn ang="0">
                  <a:pos x="1" y="270"/>
                </a:cxn>
                <a:cxn ang="0">
                  <a:pos x="168" y="97"/>
                </a:cxn>
                <a:cxn ang="0">
                  <a:pos x="45" y="26"/>
                </a:cxn>
                <a:cxn ang="0">
                  <a:pos x="116" y="112"/>
                </a:cxn>
                <a:cxn ang="0">
                  <a:pos x="1" y="270"/>
                </a:cxn>
              </a:cxnLst>
              <a:rect l="0" t="0" r="r" b="b"/>
              <a:pathLst>
                <a:path w="194" h="363">
                  <a:moveTo>
                    <a:pt x="1" y="270"/>
                  </a:moveTo>
                  <a:cubicBezTo>
                    <a:pt x="34" y="363"/>
                    <a:pt x="194" y="170"/>
                    <a:pt x="168" y="97"/>
                  </a:cubicBezTo>
                  <a:cubicBezTo>
                    <a:pt x="158" y="62"/>
                    <a:pt x="109" y="0"/>
                    <a:pt x="45" y="26"/>
                  </a:cubicBezTo>
                  <a:cubicBezTo>
                    <a:pt x="58" y="63"/>
                    <a:pt x="103" y="75"/>
                    <a:pt x="116" y="112"/>
                  </a:cubicBezTo>
                  <a:cubicBezTo>
                    <a:pt x="135" y="178"/>
                    <a:pt x="0" y="223"/>
                    <a:pt x="1" y="27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44177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>
                <a:solidFill>
                  <a:schemeClr val="bg1"/>
                </a:solidFill>
              </a:rPr>
              <a:pPr/>
              <a:t>13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255950" y="1437625"/>
            <a:ext cx="4748098" cy="2247851"/>
          </a:xfrm>
        </p:spPr>
        <p:txBody>
          <a:bodyPr/>
          <a:lstStyle/>
          <a:p>
            <a:r>
              <a:rPr lang="cs-CZ" sz="4800" dirty="0"/>
              <a:t>Rodina </a:t>
            </a:r>
            <a:br>
              <a:rPr lang="cs-CZ" sz="4800" dirty="0"/>
            </a:br>
            <a:r>
              <a:rPr lang="cs-CZ" sz="2400" dirty="0"/>
              <a:t>coby základní pilíř </a:t>
            </a:r>
            <a:br>
              <a:rPr lang="cs-CZ" sz="2400" dirty="0"/>
            </a:br>
            <a:r>
              <a:rPr lang="cs-CZ" sz="2400" dirty="0"/>
              <a:t>rodinného podnikání</a:t>
            </a:r>
            <a:endParaRPr lang="en-US" sz="24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44171"/>
          <a:stretch/>
        </p:blipFill>
        <p:spPr>
          <a:xfrm>
            <a:off x="3893589" y="1080"/>
            <a:ext cx="5261605" cy="5142960"/>
          </a:xfrm>
          <a:prstGeom prst="rect">
            <a:avLst/>
          </a:prstGeom>
        </p:spPr>
      </p:pic>
      <p:grpSp>
        <p:nvGrpSpPr>
          <p:cNvPr id="13" name="Group 22"/>
          <p:cNvGrpSpPr>
            <a:grpSpLocks noChangeAspect="1"/>
          </p:cNvGrpSpPr>
          <p:nvPr/>
        </p:nvGrpSpPr>
        <p:grpSpPr bwMode="auto">
          <a:xfrm>
            <a:off x="3373409" y="540"/>
            <a:ext cx="2974579" cy="5143500"/>
            <a:chOff x="1049" y="-630"/>
            <a:chExt cx="2752" cy="4762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008E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6573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786627" y="88664"/>
            <a:ext cx="7920000" cy="672300"/>
          </a:xfrm>
        </p:spPr>
        <p:txBody>
          <a:bodyPr>
            <a:noAutofit/>
          </a:bodyPr>
          <a:lstStyle/>
          <a:p>
            <a:r>
              <a:rPr lang="cs-CZ" sz="2000" dirty="0"/>
              <a:t>Přestože se téměř dvě třetiny majitelů rodinných firem snaží držet oddělený čas pro rodinu a pro práci, ne vždy se jim to daří. 3</a:t>
            </a:r>
          </a:p>
        </p:txBody>
      </p:sp>
      <p:graphicFrame>
        <p:nvGraphicFramePr>
          <p:cNvPr id="6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2492145"/>
              </p:ext>
            </p:extLst>
          </p:nvPr>
        </p:nvGraphicFramePr>
        <p:xfrm>
          <a:off x="531018" y="1707655"/>
          <a:ext cx="8208448" cy="3501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53"/>
          <p:cNvGrpSpPr>
            <a:grpSpLocks noChangeAspect="1"/>
          </p:cNvGrpSpPr>
          <p:nvPr/>
        </p:nvGrpSpPr>
        <p:grpSpPr>
          <a:xfrm>
            <a:off x="7884368" y="1483404"/>
            <a:ext cx="576064" cy="1523556"/>
            <a:chOff x="5710238" y="1903413"/>
            <a:chExt cx="411163" cy="1087438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46751" y="1903413"/>
              <a:ext cx="374650" cy="1087438"/>
            </a:xfrm>
            <a:custGeom>
              <a:avLst/>
              <a:gdLst/>
              <a:ahLst/>
              <a:cxnLst>
                <a:cxn ang="0">
                  <a:pos x="63" y="73"/>
                </a:cxn>
                <a:cxn ang="0">
                  <a:pos x="62" y="62"/>
                </a:cxn>
                <a:cxn ang="0">
                  <a:pos x="65" y="43"/>
                </a:cxn>
                <a:cxn ang="0">
                  <a:pos x="88" y="2"/>
                </a:cxn>
                <a:cxn ang="0">
                  <a:pos x="94" y="2"/>
                </a:cxn>
                <a:cxn ang="0">
                  <a:pos x="129" y="33"/>
                </a:cxn>
                <a:cxn ang="0">
                  <a:pos x="141" y="60"/>
                </a:cxn>
                <a:cxn ang="0">
                  <a:pos x="139" y="75"/>
                </a:cxn>
                <a:cxn ang="0">
                  <a:pos x="142" y="82"/>
                </a:cxn>
                <a:cxn ang="0">
                  <a:pos x="141" y="89"/>
                </a:cxn>
                <a:cxn ang="0">
                  <a:pos x="151" y="91"/>
                </a:cxn>
                <a:cxn ang="0">
                  <a:pos x="159" y="124"/>
                </a:cxn>
                <a:cxn ang="0">
                  <a:pos x="143" y="209"/>
                </a:cxn>
                <a:cxn ang="0">
                  <a:pos x="103" y="251"/>
                </a:cxn>
                <a:cxn ang="0">
                  <a:pos x="92" y="300"/>
                </a:cxn>
                <a:cxn ang="0">
                  <a:pos x="86" y="348"/>
                </a:cxn>
                <a:cxn ang="0">
                  <a:pos x="105" y="390"/>
                </a:cxn>
                <a:cxn ang="0">
                  <a:pos x="126" y="453"/>
                </a:cxn>
                <a:cxn ang="0">
                  <a:pos x="136" y="503"/>
                </a:cxn>
                <a:cxn ang="0">
                  <a:pos x="87" y="496"/>
                </a:cxn>
                <a:cxn ang="0">
                  <a:pos x="93" y="464"/>
                </a:cxn>
                <a:cxn ang="0">
                  <a:pos x="67" y="493"/>
                </a:cxn>
                <a:cxn ang="0">
                  <a:pos x="49" y="474"/>
                </a:cxn>
                <a:cxn ang="0">
                  <a:pos x="43" y="442"/>
                </a:cxn>
                <a:cxn ang="0">
                  <a:pos x="29" y="375"/>
                </a:cxn>
                <a:cxn ang="0">
                  <a:pos x="11" y="230"/>
                </a:cxn>
                <a:cxn ang="0">
                  <a:pos x="1" y="163"/>
                </a:cxn>
                <a:cxn ang="0">
                  <a:pos x="137" y="76"/>
                </a:cxn>
                <a:cxn ang="0">
                  <a:pos x="137" y="53"/>
                </a:cxn>
                <a:cxn ang="0">
                  <a:pos x="134" y="47"/>
                </a:cxn>
                <a:cxn ang="0">
                  <a:pos x="130" y="43"/>
                </a:cxn>
                <a:cxn ang="0">
                  <a:pos x="126" y="30"/>
                </a:cxn>
                <a:cxn ang="0">
                  <a:pos x="130" y="41"/>
                </a:cxn>
                <a:cxn ang="0">
                  <a:pos x="134" y="47"/>
                </a:cxn>
                <a:cxn ang="0">
                  <a:pos x="137" y="53"/>
                </a:cxn>
                <a:cxn ang="0">
                  <a:pos x="138" y="70"/>
                </a:cxn>
                <a:cxn ang="0">
                  <a:pos x="137" y="77"/>
                </a:cxn>
                <a:cxn ang="0">
                  <a:pos x="139" y="86"/>
                </a:cxn>
                <a:cxn ang="0">
                  <a:pos x="138" y="87"/>
                </a:cxn>
                <a:cxn ang="0">
                  <a:pos x="141" y="89"/>
                </a:cxn>
                <a:cxn ang="0">
                  <a:pos x="101" y="216"/>
                </a:cxn>
                <a:cxn ang="0">
                  <a:pos x="152" y="176"/>
                </a:cxn>
                <a:cxn ang="0">
                  <a:pos x="109" y="178"/>
                </a:cxn>
                <a:cxn ang="0">
                  <a:pos x="101" y="205"/>
                </a:cxn>
                <a:cxn ang="0">
                  <a:pos x="92" y="2"/>
                </a:cxn>
                <a:cxn ang="0">
                  <a:pos x="63" y="73"/>
                </a:cxn>
                <a:cxn ang="0">
                  <a:pos x="62" y="70"/>
                </a:cxn>
                <a:cxn ang="0">
                  <a:pos x="65" y="71"/>
                </a:cxn>
                <a:cxn ang="0">
                  <a:pos x="67" y="72"/>
                </a:cxn>
                <a:cxn ang="0">
                  <a:pos x="65" y="68"/>
                </a:cxn>
                <a:cxn ang="0">
                  <a:pos x="63" y="66"/>
                </a:cxn>
                <a:cxn ang="0">
                  <a:pos x="61" y="58"/>
                </a:cxn>
                <a:cxn ang="0">
                  <a:pos x="65" y="44"/>
                </a:cxn>
                <a:cxn ang="0">
                  <a:pos x="65" y="35"/>
                </a:cxn>
              </a:cxnLst>
              <a:rect l="0" t="0" r="r" b="b"/>
              <a:pathLst>
                <a:path w="176" h="511">
                  <a:moveTo>
                    <a:pt x="1" y="163"/>
                  </a:moveTo>
                  <a:cubicBezTo>
                    <a:pt x="2" y="159"/>
                    <a:pt x="6" y="154"/>
                    <a:pt x="8" y="152"/>
                  </a:cubicBezTo>
                  <a:cubicBezTo>
                    <a:pt x="10" y="149"/>
                    <a:pt x="14" y="120"/>
                    <a:pt x="14" y="107"/>
                  </a:cubicBezTo>
                  <a:cubicBezTo>
                    <a:pt x="15" y="95"/>
                    <a:pt x="38" y="73"/>
                    <a:pt x="45" y="73"/>
                  </a:cubicBezTo>
                  <a:cubicBezTo>
                    <a:pt x="49" y="73"/>
                    <a:pt x="57" y="74"/>
                    <a:pt x="63" y="73"/>
                  </a:cubicBezTo>
                  <a:cubicBezTo>
                    <a:pt x="63" y="72"/>
                    <a:pt x="62" y="72"/>
                    <a:pt x="62" y="70"/>
                  </a:cubicBezTo>
                  <a:cubicBezTo>
                    <a:pt x="62" y="69"/>
                    <a:pt x="63" y="68"/>
                    <a:pt x="63" y="67"/>
                  </a:cubicBezTo>
                  <a:cubicBezTo>
                    <a:pt x="63" y="67"/>
                    <a:pt x="63" y="67"/>
                    <a:pt x="63" y="66"/>
                  </a:cubicBezTo>
                  <a:cubicBezTo>
                    <a:pt x="63" y="65"/>
                    <a:pt x="62" y="64"/>
                    <a:pt x="63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1"/>
                    <a:pt x="61" y="59"/>
                    <a:pt x="61" y="58"/>
                  </a:cubicBezTo>
                  <a:cubicBezTo>
                    <a:pt x="61" y="55"/>
                    <a:pt x="62" y="53"/>
                    <a:pt x="64" y="52"/>
                  </a:cubicBezTo>
                  <a:cubicBezTo>
                    <a:pt x="64" y="51"/>
                    <a:pt x="65" y="50"/>
                    <a:pt x="65" y="50"/>
                  </a:cubicBezTo>
                  <a:cubicBezTo>
                    <a:pt x="64" y="48"/>
                    <a:pt x="64" y="46"/>
                    <a:pt x="65" y="44"/>
                  </a:cubicBezTo>
                  <a:cubicBezTo>
                    <a:pt x="65" y="44"/>
                    <a:pt x="65" y="43"/>
                    <a:pt x="65" y="43"/>
                  </a:cubicBezTo>
                  <a:cubicBezTo>
                    <a:pt x="64" y="40"/>
                    <a:pt x="64" y="38"/>
                    <a:pt x="65" y="35"/>
                  </a:cubicBezTo>
                  <a:cubicBezTo>
                    <a:pt x="65" y="32"/>
                    <a:pt x="67" y="29"/>
                    <a:pt x="69" y="26"/>
                  </a:cubicBezTo>
                  <a:cubicBezTo>
                    <a:pt x="70" y="22"/>
                    <a:pt x="72" y="17"/>
                    <a:pt x="74" y="15"/>
                  </a:cubicBezTo>
                  <a:cubicBezTo>
                    <a:pt x="77" y="10"/>
                    <a:pt x="80" y="5"/>
                    <a:pt x="86" y="3"/>
                  </a:cubicBezTo>
                  <a:cubicBezTo>
                    <a:pt x="86" y="3"/>
                    <a:pt x="87" y="2"/>
                    <a:pt x="88" y="2"/>
                  </a:cubicBezTo>
                  <a:cubicBezTo>
                    <a:pt x="89" y="1"/>
                    <a:pt x="91" y="1"/>
                    <a:pt x="93" y="2"/>
                  </a:cubicBezTo>
                  <a:cubicBezTo>
                    <a:pt x="92" y="1"/>
                    <a:pt x="92" y="1"/>
                    <a:pt x="91" y="0"/>
                  </a:cubicBezTo>
                  <a:cubicBezTo>
                    <a:pt x="92" y="1"/>
                    <a:pt x="93" y="1"/>
                    <a:pt x="93" y="2"/>
                  </a:cubicBezTo>
                  <a:cubicBezTo>
                    <a:pt x="93" y="2"/>
                    <a:pt x="94" y="2"/>
                    <a:pt x="94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5" y="0"/>
                    <a:pt x="98" y="0"/>
                    <a:pt x="100" y="1"/>
                  </a:cubicBezTo>
                  <a:cubicBezTo>
                    <a:pt x="101" y="1"/>
                    <a:pt x="102" y="2"/>
                    <a:pt x="102" y="2"/>
                  </a:cubicBezTo>
                  <a:cubicBezTo>
                    <a:pt x="107" y="3"/>
                    <a:pt x="112" y="6"/>
                    <a:pt x="115" y="10"/>
                  </a:cubicBezTo>
                  <a:cubicBezTo>
                    <a:pt x="118" y="15"/>
                    <a:pt x="123" y="23"/>
                    <a:pt x="125" y="28"/>
                  </a:cubicBezTo>
                  <a:cubicBezTo>
                    <a:pt x="127" y="30"/>
                    <a:pt x="128" y="31"/>
                    <a:pt x="129" y="33"/>
                  </a:cubicBezTo>
                  <a:cubicBezTo>
                    <a:pt x="131" y="35"/>
                    <a:pt x="131" y="38"/>
                    <a:pt x="130" y="40"/>
                  </a:cubicBezTo>
                  <a:cubicBezTo>
                    <a:pt x="132" y="42"/>
                    <a:pt x="134" y="44"/>
                    <a:pt x="134" y="46"/>
                  </a:cubicBezTo>
                  <a:cubicBezTo>
                    <a:pt x="135" y="47"/>
                    <a:pt x="136" y="48"/>
                    <a:pt x="137" y="49"/>
                  </a:cubicBezTo>
                  <a:cubicBezTo>
                    <a:pt x="137" y="50"/>
                    <a:pt x="137" y="51"/>
                    <a:pt x="137" y="53"/>
                  </a:cubicBezTo>
                  <a:cubicBezTo>
                    <a:pt x="140" y="54"/>
                    <a:pt x="141" y="57"/>
                    <a:pt x="141" y="60"/>
                  </a:cubicBezTo>
                  <a:cubicBezTo>
                    <a:pt x="141" y="61"/>
                    <a:pt x="141" y="61"/>
                    <a:pt x="140" y="62"/>
                  </a:cubicBezTo>
                  <a:cubicBezTo>
                    <a:pt x="140" y="63"/>
                    <a:pt x="140" y="64"/>
                    <a:pt x="140" y="65"/>
                  </a:cubicBezTo>
                  <a:cubicBezTo>
                    <a:pt x="140" y="67"/>
                    <a:pt x="139" y="68"/>
                    <a:pt x="139" y="70"/>
                  </a:cubicBezTo>
                  <a:cubicBezTo>
                    <a:pt x="139" y="70"/>
                    <a:pt x="139" y="71"/>
                    <a:pt x="139" y="72"/>
                  </a:cubicBezTo>
                  <a:cubicBezTo>
                    <a:pt x="139" y="73"/>
                    <a:pt x="139" y="74"/>
                    <a:pt x="139" y="75"/>
                  </a:cubicBezTo>
                  <a:cubicBezTo>
                    <a:pt x="140" y="77"/>
                    <a:pt x="140" y="79"/>
                    <a:pt x="140" y="81"/>
                  </a:cubicBezTo>
                  <a:cubicBezTo>
                    <a:pt x="140" y="81"/>
                    <a:pt x="140" y="81"/>
                    <a:pt x="140" y="81"/>
                  </a:cubicBezTo>
                  <a:cubicBezTo>
                    <a:pt x="140" y="81"/>
                    <a:pt x="140" y="81"/>
                    <a:pt x="140" y="81"/>
                  </a:cubicBezTo>
                  <a:cubicBezTo>
                    <a:pt x="140" y="82"/>
                    <a:pt x="141" y="83"/>
                    <a:pt x="141" y="84"/>
                  </a:cubicBezTo>
                  <a:cubicBezTo>
                    <a:pt x="142" y="84"/>
                    <a:pt x="142" y="83"/>
                    <a:pt x="142" y="82"/>
                  </a:cubicBezTo>
                  <a:cubicBezTo>
                    <a:pt x="142" y="83"/>
                    <a:pt x="142" y="84"/>
                    <a:pt x="141" y="85"/>
                  </a:cubicBezTo>
                  <a:cubicBezTo>
                    <a:pt x="141" y="86"/>
                    <a:pt x="141" y="87"/>
                    <a:pt x="141" y="89"/>
                  </a:cubicBezTo>
                  <a:cubicBezTo>
                    <a:pt x="143" y="89"/>
                    <a:pt x="144" y="88"/>
                    <a:pt x="145" y="86"/>
                  </a:cubicBezTo>
                  <a:cubicBezTo>
                    <a:pt x="145" y="88"/>
                    <a:pt x="143" y="89"/>
                    <a:pt x="141" y="89"/>
                  </a:cubicBezTo>
                  <a:cubicBezTo>
                    <a:pt x="141" y="89"/>
                    <a:pt x="141" y="89"/>
                    <a:pt x="141" y="89"/>
                  </a:cubicBezTo>
                  <a:cubicBezTo>
                    <a:pt x="141" y="89"/>
                    <a:pt x="141" y="89"/>
                    <a:pt x="141" y="90"/>
                  </a:cubicBezTo>
                  <a:cubicBezTo>
                    <a:pt x="143" y="89"/>
                    <a:pt x="145" y="88"/>
                    <a:pt x="147" y="87"/>
                  </a:cubicBezTo>
                  <a:cubicBezTo>
                    <a:pt x="145" y="88"/>
                    <a:pt x="143" y="89"/>
                    <a:pt x="142" y="90"/>
                  </a:cubicBezTo>
                  <a:cubicBezTo>
                    <a:pt x="143" y="91"/>
                    <a:pt x="145" y="93"/>
                    <a:pt x="146" y="94"/>
                  </a:cubicBezTo>
                  <a:cubicBezTo>
                    <a:pt x="148" y="93"/>
                    <a:pt x="149" y="92"/>
                    <a:pt x="151" y="91"/>
                  </a:cubicBezTo>
                  <a:cubicBezTo>
                    <a:pt x="149" y="92"/>
                    <a:pt x="148" y="93"/>
                    <a:pt x="146" y="94"/>
                  </a:cubicBezTo>
                  <a:cubicBezTo>
                    <a:pt x="147" y="95"/>
                    <a:pt x="148" y="96"/>
                    <a:pt x="149" y="96"/>
                  </a:cubicBezTo>
                  <a:cubicBezTo>
                    <a:pt x="152" y="99"/>
                    <a:pt x="155" y="104"/>
                    <a:pt x="155" y="106"/>
                  </a:cubicBezTo>
                  <a:cubicBezTo>
                    <a:pt x="155" y="109"/>
                    <a:pt x="156" y="115"/>
                    <a:pt x="157" y="116"/>
                  </a:cubicBezTo>
                  <a:cubicBezTo>
                    <a:pt x="158" y="118"/>
                    <a:pt x="160" y="124"/>
                    <a:pt x="159" y="124"/>
                  </a:cubicBezTo>
                  <a:cubicBezTo>
                    <a:pt x="159" y="128"/>
                    <a:pt x="161" y="136"/>
                    <a:pt x="164" y="141"/>
                  </a:cubicBezTo>
                  <a:cubicBezTo>
                    <a:pt x="166" y="146"/>
                    <a:pt x="171" y="161"/>
                    <a:pt x="172" y="165"/>
                  </a:cubicBezTo>
                  <a:cubicBezTo>
                    <a:pt x="174" y="170"/>
                    <a:pt x="176" y="177"/>
                    <a:pt x="174" y="182"/>
                  </a:cubicBezTo>
                  <a:cubicBezTo>
                    <a:pt x="173" y="186"/>
                    <a:pt x="166" y="193"/>
                    <a:pt x="161" y="196"/>
                  </a:cubicBezTo>
                  <a:cubicBezTo>
                    <a:pt x="157" y="200"/>
                    <a:pt x="146" y="207"/>
                    <a:pt x="143" y="209"/>
                  </a:cubicBezTo>
                  <a:cubicBezTo>
                    <a:pt x="140" y="211"/>
                    <a:pt x="131" y="218"/>
                    <a:pt x="127" y="221"/>
                  </a:cubicBezTo>
                  <a:cubicBezTo>
                    <a:pt x="124" y="224"/>
                    <a:pt x="119" y="228"/>
                    <a:pt x="119" y="229"/>
                  </a:cubicBezTo>
                  <a:cubicBezTo>
                    <a:pt x="118" y="231"/>
                    <a:pt x="119" y="236"/>
                    <a:pt x="118" y="240"/>
                  </a:cubicBezTo>
                  <a:cubicBezTo>
                    <a:pt x="116" y="243"/>
                    <a:pt x="112" y="251"/>
                    <a:pt x="109" y="250"/>
                  </a:cubicBezTo>
                  <a:cubicBezTo>
                    <a:pt x="107" y="252"/>
                    <a:pt x="105" y="254"/>
                    <a:pt x="103" y="251"/>
                  </a:cubicBezTo>
                  <a:cubicBezTo>
                    <a:pt x="102" y="253"/>
                    <a:pt x="99" y="257"/>
                    <a:pt x="99" y="259"/>
                  </a:cubicBezTo>
                  <a:cubicBezTo>
                    <a:pt x="99" y="260"/>
                    <a:pt x="99" y="264"/>
                    <a:pt x="98" y="265"/>
                  </a:cubicBezTo>
                  <a:cubicBezTo>
                    <a:pt x="97" y="267"/>
                    <a:pt x="95" y="268"/>
                    <a:pt x="96" y="270"/>
                  </a:cubicBezTo>
                  <a:cubicBezTo>
                    <a:pt x="96" y="272"/>
                    <a:pt x="96" y="285"/>
                    <a:pt x="95" y="290"/>
                  </a:cubicBezTo>
                  <a:cubicBezTo>
                    <a:pt x="94" y="294"/>
                    <a:pt x="92" y="296"/>
                    <a:pt x="92" y="300"/>
                  </a:cubicBezTo>
                  <a:cubicBezTo>
                    <a:pt x="92" y="304"/>
                    <a:pt x="90" y="308"/>
                    <a:pt x="89" y="310"/>
                  </a:cubicBezTo>
                  <a:cubicBezTo>
                    <a:pt x="88" y="311"/>
                    <a:pt x="87" y="314"/>
                    <a:pt x="86" y="319"/>
                  </a:cubicBezTo>
                  <a:cubicBezTo>
                    <a:pt x="86" y="323"/>
                    <a:pt x="86" y="327"/>
                    <a:pt x="88" y="330"/>
                  </a:cubicBezTo>
                  <a:cubicBezTo>
                    <a:pt x="89" y="333"/>
                    <a:pt x="89" y="339"/>
                    <a:pt x="88" y="341"/>
                  </a:cubicBezTo>
                  <a:cubicBezTo>
                    <a:pt x="87" y="343"/>
                    <a:pt x="86" y="346"/>
                    <a:pt x="86" y="348"/>
                  </a:cubicBezTo>
                  <a:cubicBezTo>
                    <a:pt x="86" y="350"/>
                    <a:pt x="87" y="355"/>
                    <a:pt x="86" y="356"/>
                  </a:cubicBezTo>
                  <a:cubicBezTo>
                    <a:pt x="86" y="357"/>
                    <a:pt x="83" y="360"/>
                    <a:pt x="85" y="360"/>
                  </a:cubicBezTo>
                  <a:cubicBezTo>
                    <a:pt x="87" y="361"/>
                    <a:pt x="91" y="366"/>
                    <a:pt x="92" y="367"/>
                  </a:cubicBezTo>
                  <a:cubicBezTo>
                    <a:pt x="94" y="369"/>
                    <a:pt x="96" y="374"/>
                    <a:pt x="97" y="375"/>
                  </a:cubicBezTo>
                  <a:cubicBezTo>
                    <a:pt x="97" y="376"/>
                    <a:pt x="103" y="388"/>
                    <a:pt x="105" y="390"/>
                  </a:cubicBezTo>
                  <a:cubicBezTo>
                    <a:pt x="106" y="393"/>
                    <a:pt x="114" y="411"/>
                    <a:pt x="115" y="414"/>
                  </a:cubicBezTo>
                  <a:cubicBezTo>
                    <a:pt x="117" y="417"/>
                    <a:pt x="121" y="430"/>
                    <a:pt x="122" y="432"/>
                  </a:cubicBezTo>
                  <a:cubicBezTo>
                    <a:pt x="124" y="431"/>
                    <a:pt x="126" y="434"/>
                    <a:pt x="126" y="435"/>
                  </a:cubicBezTo>
                  <a:cubicBezTo>
                    <a:pt x="126" y="436"/>
                    <a:pt x="126" y="439"/>
                    <a:pt x="126" y="441"/>
                  </a:cubicBezTo>
                  <a:cubicBezTo>
                    <a:pt x="127" y="442"/>
                    <a:pt x="132" y="449"/>
                    <a:pt x="126" y="453"/>
                  </a:cubicBezTo>
                  <a:cubicBezTo>
                    <a:pt x="128" y="457"/>
                    <a:pt x="133" y="466"/>
                    <a:pt x="134" y="468"/>
                  </a:cubicBezTo>
                  <a:cubicBezTo>
                    <a:pt x="136" y="468"/>
                    <a:pt x="138" y="469"/>
                    <a:pt x="139" y="472"/>
                  </a:cubicBezTo>
                  <a:cubicBezTo>
                    <a:pt x="139" y="474"/>
                    <a:pt x="144" y="487"/>
                    <a:pt x="144" y="489"/>
                  </a:cubicBezTo>
                  <a:cubicBezTo>
                    <a:pt x="146" y="491"/>
                    <a:pt x="147" y="495"/>
                    <a:pt x="145" y="497"/>
                  </a:cubicBezTo>
                  <a:cubicBezTo>
                    <a:pt x="143" y="499"/>
                    <a:pt x="139" y="502"/>
                    <a:pt x="136" y="503"/>
                  </a:cubicBezTo>
                  <a:cubicBezTo>
                    <a:pt x="134" y="503"/>
                    <a:pt x="129" y="502"/>
                    <a:pt x="127" y="505"/>
                  </a:cubicBezTo>
                  <a:cubicBezTo>
                    <a:pt x="125" y="508"/>
                    <a:pt x="122" y="509"/>
                    <a:pt x="115" y="510"/>
                  </a:cubicBezTo>
                  <a:cubicBezTo>
                    <a:pt x="108" y="511"/>
                    <a:pt x="98" y="511"/>
                    <a:pt x="93" y="510"/>
                  </a:cubicBezTo>
                  <a:cubicBezTo>
                    <a:pt x="87" y="510"/>
                    <a:pt x="81" y="510"/>
                    <a:pt x="83" y="504"/>
                  </a:cubicBezTo>
                  <a:cubicBezTo>
                    <a:pt x="82" y="502"/>
                    <a:pt x="83" y="497"/>
                    <a:pt x="87" y="496"/>
                  </a:cubicBezTo>
                  <a:cubicBezTo>
                    <a:pt x="91" y="495"/>
                    <a:pt x="98" y="490"/>
                    <a:pt x="100" y="487"/>
                  </a:cubicBezTo>
                  <a:cubicBezTo>
                    <a:pt x="101" y="484"/>
                    <a:pt x="104" y="478"/>
                    <a:pt x="105" y="477"/>
                  </a:cubicBezTo>
                  <a:cubicBezTo>
                    <a:pt x="105" y="472"/>
                    <a:pt x="107" y="469"/>
                    <a:pt x="109" y="468"/>
                  </a:cubicBezTo>
                  <a:cubicBezTo>
                    <a:pt x="109" y="466"/>
                    <a:pt x="108" y="464"/>
                    <a:pt x="108" y="462"/>
                  </a:cubicBezTo>
                  <a:cubicBezTo>
                    <a:pt x="105" y="463"/>
                    <a:pt x="98" y="466"/>
                    <a:pt x="93" y="464"/>
                  </a:cubicBezTo>
                  <a:cubicBezTo>
                    <a:pt x="94" y="468"/>
                    <a:pt x="96" y="475"/>
                    <a:pt x="95" y="478"/>
                  </a:cubicBezTo>
                  <a:cubicBezTo>
                    <a:pt x="97" y="479"/>
                    <a:pt x="97" y="484"/>
                    <a:pt x="96" y="486"/>
                  </a:cubicBezTo>
                  <a:cubicBezTo>
                    <a:pt x="94" y="489"/>
                    <a:pt x="90" y="490"/>
                    <a:pt x="86" y="490"/>
                  </a:cubicBezTo>
                  <a:cubicBezTo>
                    <a:pt x="82" y="491"/>
                    <a:pt x="77" y="492"/>
                    <a:pt x="74" y="491"/>
                  </a:cubicBezTo>
                  <a:cubicBezTo>
                    <a:pt x="71" y="490"/>
                    <a:pt x="68" y="491"/>
                    <a:pt x="67" y="493"/>
                  </a:cubicBezTo>
                  <a:cubicBezTo>
                    <a:pt x="65" y="494"/>
                    <a:pt x="61" y="496"/>
                    <a:pt x="55" y="497"/>
                  </a:cubicBezTo>
                  <a:cubicBezTo>
                    <a:pt x="49" y="498"/>
                    <a:pt x="43" y="499"/>
                    <a:pt x="38" y="498"/>
                  </a:cubicBezTo>
                  <a:cubicBezTo>
                    <a:pt x="34" y="497"/>
                    <a:pt x="23" y="494"/>
                    <a:pt x="29" y="487"/>
                  </a:cubicBezTo>
                  <a:cubicBezTo>
                    <a:pt x="29" y="484"/>
                    <a:pt x="35" y="482"/>
                    <a:pt x="38" y="480"/>
                  </a:cubicBezTo>
                  <a:cubicBezTo>
                    <a:pt x="40" y="479"/>
                    <a:pt x="46" y="477"/>
                    <a:pt x="49" y="474"/>
                  </a:cubicBezTo>
                  <a:cubicBezTo>
                    <a:pt x="51" y="471"/>
                    <a:pt x="56" y="465"/>
                    <a:pt x="57" y="461"/>
                  </a:cubicBezTo>
                  <a:cubicBezTo>
                    <a:pt x="59" y="458"/>
                    <a:pt x="59" y="454"/>
                    <a:pt x="62" y="453"/>
                  </a:cubicBezTo>
                  <a:cubicBezTo>
                    <a:pt x="62" y="452"/>
                    <a:pt x="61" y="451"/>
                    <a:pt x="61" y="450"/>
                  </a:cubicBezTo>
                  <a:cubicBezTo>
                    <a:pt x="56" y="451"/>
                    <a:pt x="48" y="450"/>
                    <a:pt x="45" y="448"/>
                  </a:cubicBezTo>
                  <a:cubicBezTo>
                    <a:pt x="42" y="446"/>
                    <a:pt x="43" y="444"/>
                    <a:pt x="43" y="442"/>
                  </a:cubicBezTo>
                  <a:cubicBezTo>
                    <a:pt x="43" y="440"/>
                    <a:pt x="42" y="431"/>
                    <a:pt x="43" y="429"/>
                  </a:cubicBezTo>
                  <a:cubicBezTo>
                    <a:pt x="39" y="429"/>
                    <a:pt x="38" y="424"/>
                    <a:pt x="38" y="420"/>
                  </a:cubicBezTo>
                  <a:cubicBezTo>
                    <a:pt x="39" y="416"/>
                    <a:pt x="35" y="402"/>
                    <a:pt x="35" y="396"/>
                  </a:cubicBezTo>
                  <a:cubicBezTo>
                    <a:pt x="35" y="391"/>
                    <a:pt x="37" y="385"/>
                    <a:pt x="35" y="382"/>
                  </a:cubicBezTo>
                  <a:cubicBezTo>
                    <a:pt x="33" y="380"/>
                    <a:pt x="29" y="380"/>
                    <a:pt x="29" y="375"/>
                  </a:cubicBezTo>
                  <a:cubicBezTo>
                    <a:pt x="28" y="369"/>
                    <a:pt x="28" y="361"/>
                    <a:pt x="30" y="357"/>
                  </a:cubicBezTo>
                  <a:cubicBezTo>
                    <a:pt x="31" y="352"/>
                    <a:pt x="29" y="343"/>
                    <a:pt x="28" y="337"/>
                  </a:cubicBezTo>
                  <a:cubicBezTo>
                    <a:pt x="27" y="332"/>
                    <a:pt x="20" y="297"/>
                    <a:pt x="17" y="290"/>
                  </a:cubicBezTo>
                  <a:cubicBezTo>
                    <a:pt x="15" y="283"/>
                    <a:pt x="11" y="259"/>
                    <a:pt x="9" y="253"/>
                  </a:cubicBezTo>
                  <a:cubicBezTo>
                    <a:pt x="8" y="247"/>
                    <a:pt x="6" y="233"/>
                    <a:pt x="11" y="230"/>
                  </a:cubicBezTo>
                  <a:cubicBezTo>
                    <a:pt x="15" y="227"/>
                    <a:pt x="23" y="189"/>
                    <a:pt x="22" y="185"/>
                  </a:cubicBezTo>
                  <a:cubicBezTo>
                    <a:pt x="21" y="182"/>
                    <a:pt x="23" y="175"/>
                    <a:pt x="20" y="175"/>
                  </a:cubicBezTo>
                  <a:cubicBezTo>
                    <a:pt x="17" y="176"/>
                    <a:pt x="15" y="176"/>
                    <a:pt x="11" y="176"/>
                  </a:cubicBezTo>
                  <a:cubicBezTo>
                    <a:pt x="7" y="175"/>
                    <a:pt x="4" y="175"/>
                    <a:pt x="3" y="172"/>
                  </a:cubicBezTo>
                  <a:cubicBezTo>
                    <a:pt x="1" y="169"/>
                    <a:pt x="0" y="165"/>
                    <a:pt x="1" y="163"/>
                  </a:cubicBezTo>
                  <a:close/>
                  <a:moveTo>
                    <a:pt x="137" y="76"/>
                  </a:moveTo>
                  <a:cubicBezTo>
                    <a:pt x="137" y="76"/>
                    <a:pt x="137" y="77"/>
                    <a:pt x="137" y="77"/>
                  </a:cubicBezTo>
                  <a:cubicBezTo>
                    <a:pt x="138" y="77"/>
                    <a:pt x="138" y="76"/>
                    <a:pt x="138" y="75"/>
                  </a:cubicBezTo>
                  <a:cubicBezTo>
                    <a:pt x="138" y="75"/>
                    <a:pt x="138" y="74"/>
                    <a:pt x="137" y="73"/>
                  </a:cubicBezTo>
                  <a:cubicBezTo>
                    <a:pt x="137" y="74"/>
                    <a:pt x="136" y="75"/>
                    <a:pt x="137" y="76"/>
                  </a:cubicBezTo>
                  <a:close/>
                  <a:moveTo>
                    <a:pt x="139" y="83"/>
                  </a:moveTo>
                  <a:cubicBezTo>
                    <a:pt x="139" y="82"/>
                    <a:pt x="139" y="82"/>
                    <a:pt x="139" y="81"/>
                  </a:cubicBezTo>
                  <a:cubicBezTo>
                    <a:pt x="139" y="80"/>
                    <a:pt x="138" y="80"/>
                    <a:pt x="138" y="79"/>
                  </a:cubicBezTo>
                  <a:cubicBezTo>
                    <a:pt x="138" y="80"/>
                    <a:pt x="139" y="82"/>
                    <a:pt x="139" y="83"/>
                  </a:cubicBezTo>
                  <a:close/>
                  <a:moveTo>
                    <a:pt x="137" y="53"/>
                  </a:moveTo>
                  <a:cubicBezTo>
                    <a:pt x="136" y="52"/>
                    <a:pt x="135" y="51"/>
                    <a:pt x="134" y="51"/>
                  </a:cubicBezTo>
                  <a:cubicBezTo>
                    <a:pt x="135" y="52"/>
                    <a:pt x="136" y="53"/>
                    <a:pt x="137" y="54"/>
                  </a:cubicBezTo>
                  <a:cubicBezTo>
                    <a:pt x="137" y="54"/>
                    <a:pt x="137" y="53"/>
                    <a:pt x="137" y="53"/>
                  </a:cubicBezTo>
                  <a:close/>
                  <a:moveTo>
                    <a:pt x="134" y="47"/>
                  </a:moveTo>
                  <a:cubicBezTo>
                    <a:pt x="134" y="47"/>
                    <a:pt x="134" y="47"/>
                    <a:pt x="134" y="47"/>
                  </a:cubicBezTo>
                  <a:cubicBezTo>
                    <a:pt x="133" y="46"/>
                    <a:pt x="131" y="45"/>
                    <a:pt x="130" y="45"/>
                  </a:cubicBezTo>
                  <a:cubicBezTo>
                    <a:pt x="131" y="47"/>
                    <a:pt x="132" y="49"/>
                    <a:pt x="133" y="50"/>
                  </a:cubicBezTo>
                  <a:cubicBezTo>
                    <a:pt x="133" y="50"/>
                    <a:pt x="134" y="50"/>
                    <a:pt x="134" y="50"/>
                  </a:cubicBezTo>
                  <a:cubicBezTo>
                    <a:pt x="134" y="49"/>
                    <a:pt x="134" y="48"/>
                    <a:pt x="134" y="47"/>
                  </a:cubicBezTo>
                  <a:close/>
                  <a:moveTo>
                    <a:pt x="130" y="43"/>
                  </a:moveTo>
                  <a:cubicBezTo>
                    <a:pt x="130" y="42"/>
                    <a:pt x="130" y="41"/>
                    <a:pt x="130" y="40"/>
                  </a:cubicBezTo>
                  <a:cubicBezTo>
                    <a:pt x="129" y="40"/>
                    <a:pt x="129" y="39"/>
                    <a:pt x="129" y="39"/>
                  </a:cubicBezTo>
                  <a:cubicBezTo>
                    <a:pt x="129" y="40"/>
                    <a:pt x="129" y="41"/>
                    <a:pt x="130" y="43"/>
                  </a:cubicBezTo>
                  <a:close/>
                  <a:moveTo>
                    <a:pt x="129" y="34"/>
                  </a:moveTo>
                  <a:cubicBezTo>
                    <a:pt x="128" y="32"/>
                    <a:pt x="127" y="31"/>
                    <a:pt x="126" y="30"/>
                  </a:cubicBezTo>
                  <a:cubicBezTo>
                    <a:pt x="126" y="30"/>
                    <a:pt x="126" y="31"/>
                    <a:pt x="126" y="31"/>
                  </a:cubicBezTo>
                  <a:cubicBezTo>
                    <a:pt x="127" y="32"/>
                    <a:pt x="128" y="35"/>
                    <a:pt x="128" y="38"/>
                  </a:cubicBezTo>
                  <a:cubicBezTo>
                    <a:pt x="129" y="38"/>
                    <a:pt x="129" y="39"/>
                    <a:pt x="130" y="39"/>
                  </a:cubicBezTo>
                  <a:cubicBezTo>
                    <a:pt x="130" y="37"/>
                    <a:pt x="130" y="35"/>
                    <a:pt x="129" y="34"/>
                  </a:cubicBezTo>
                  <a:close/>
                  <a:moveTo>
                    <a:pt x="130" y="41"/>
                  </a:moveTo>
                  <a:cubicBezTo>
                    <a:pt x="130" y="42"/>
                    <a:pt x="130" y="43"/>
                    <a:pt x="130" y="43"/>
                  </a:cubicBezTo>
                  <a:cubicBezTo>
                    <a:pt x="131" y="44"/>
                    <a:pt x="132" y="45"/>
                    <a:pt x="133" y="46"/>
                  </a:cubicBezTo>
                  <a:cubicBezTo>
                    <a:pt x="133" y="44"/>
                    <a:pt x="132" y="42"/>
                    <a:pt x="130" y="41"/>
                  </a:cubicBezTo>
                  <a:close/>
                  <a:moveTo>
                    <a:pt x="136" y="50"/>
                  </a:moveTo>
                  <a:cubicBezTo>
                    <a:pt x="136" y="49"/>
                    <a:pt x="135" y="48"/>
                    <a:pt x="134" y="47"/>
                  </a:cubicBezTo>
                  <a:cubicBezTo>
                    <a:pt x="134" y="48"/>
                    <a:pt x="134" y="49"/>
                    <a:pt x="134" y="51"/>
                  </a:cubicBezTo>
                  <a:cubicBezTo>
                    <a:pt x="135" y="51"/>
                    <a:pt x="136" y="52"/>
                    <a:pt x="137" y="52"/>
                  </a:cubicBezTo>
                  <a:cubicBezTo>
                    <a:pt x="137" y="51"/>
                    <a:pt x="137" y="50"/>
                    <a:pt x="136" y="50"/>
                  </a:cubicBezTo>
                  <a:close/>
                  <a:moveTo>
                    <a:pt x="141" y="60"/>
                  </a:moveTo>
                  <a:cubicBezTo>
                    <a:pt x="141" y="57"/>
                    <a:pt x="139" y="55"/>
                    <a:pt x="137" y="53"/>
                  </a:cubicBezTo>
                  <a:cubicBezTo>
                    <a:pt x="137" y="53"/>
                    <a:pt x="137" y="54"/>
                    <a:pt x="137" y="55"/>
                  </a:cubicBezTo>
                  <a:cubicBezTo>
                    <a:pt x="139" y="57"/>
                    <a:pt x="140" y="59"/>
                    <a:pt x="140" y="62"/>
                  </a:cubicBezTo>
                  <a:cubicBezTo>
                    <a:pt x="141" y="61"/>
                    <a:pt x="141" y="61"/>
                    <a:pt x="141" y="60"/>
                  </a:cubicBezTo>
                  <a:close/>
                  <a:moveTo>
                    <a:pt x="139" y="72"/>
                  </a:moveTo>
                  <a:cubicBezTo>
                    <a:pt x="139" y="72"/>
                    <a:pt x="139" y="71"/>
                    <a:pt x="138" y="70"/>
                  </a:cubicBezTo>
                  <a:cubicBezTo>
                    <a:pt x="138" y="71"/>
                    <a:pt x="138" y="72"/>
                    <a:pt x="138" y="72"/>
                  </a:cubicBezTo>
                  <a:cubicBezTo>
                    <a:pt x="138" y="73"/>
                    <a:pt x="138" y="74"/>
                    <a:pt x="139" y="75"/>
                  </a:cubicBezTo>
                  <a:cubicBezTo>
                    <a:pt x="139" y="74"/>
                    <a:pt x="139" y="73"/>
                    <a:pt x="139" y="72"/>
                  </a:cubicBezTo>
                  <a:close/>
                  <a:moveTo>
                    <a:pt x="138" y="76"/>
                  </a:moveTo>
                  <a:cubicBezTo>
                    <a:pt x="138" y="76"/>
                    <a:pt x="138" y="77"/>
                    <a:pt x="137" y="77"/>
                  </a:cubicBezTo>
                  <a:cubicBezTo>
                    <a:pt x="138" y="79"/>
                    <a:pt x="139" y="80"/>
                    <a:pt x="139" y="81"/>
                  </a:cubicBezTo>
                  <a:cubicBezTo>
                    <a:pt x="139" y="79"/>
                    <a:pt x="139" y="77"/>
                    <a:pt x="138" y="76"/>
                  </a:cubicBezTo>
                  <a:close/>
                  <a:moveTo>
                    <a:pt x="139" y="82"/>
                  </a:moveTo>
                  <a:cubicBezTo>
                    <a:pt x="139" y="82"/>
                    <a:pt x="139" y="83"/>
                    <a:pt x="139" y="83"/>
                  </a:cubicBezTo>
                  <a:cubicBezTo>
                    <a:pt x="139" y="84"/>
                    <a:pt x="139" y="85"/>
                    <a:pt x="139" y="86"/>
                  </a:cubicBezTo>
                  <a:cubicBezTo>
                    <a:pt x="139" y="85"/>
                    <a:pt x="140" y="85"/>
                    <a:pt x="141" y="85"/>
                  </a:cubicBezTo>
                  <a:cubicBezTo>
                    <a:pt x="140" y="84"/>
                    <a:pt x="140" y="83"/>
                    <a:pt x="139" y="82"/>
                  </a:cubicBezTo>
                  <a:close/>
                  <a:moveTo>
                    <a:pt x="141" y="85"/>
                  </a:moveTo>
                  <a:cubicBezTo>
                    <a:pt x="140" y="85"/>
                    <a:pt x="139" y="86"/>
                    <a:pt x="138" y="86"/>
                  </a:cubicBezTo>
                  <a:cubicBezTo>
                    <a:pt x="138" y="86"/>
                    <a:pt x="138" y="87"/>
                    <a:pt x="138" y="87"/>
                  </a:cubicBezTo>
                  <a:cubicBezTo>
                    <a:pt x="139" y="87"/>
                    <a:pt x="139" y="88"/>
                    <a:pt x="140" y="89"/>
                  </a:cubicBezTo>
                  <a:cubicBezTo>
                    <a:pt x="140" y="89"/>
                    <a:pt x="141" y="89"/>
                    <a:pt x="141" y="89"/>
                  </a:cubicBezTo>
                  <a:cubicBezTo>
                    <a:pt x="141" y="87"/>
                    <a:pt x="141" y="86"/>
                    <a:pt x="141" y="85"/>
                  </a:cubicBezTo>
                  <a:close/>
                  <a:moveTo>
                    <a:pt x="141" y="89"/>
                  </a:moveTo>
                  <a:cubicBezTo>
                    <a:pt x="141" y="89"/>
                    <a:pt x="141" y="89"/>
                    <a:pt x="141" y="89"/>
                  </a:cubicBezTo>
                  <a:cubicBezTo>
                    <a:pt x="141" y="89"/>
                    <a:pt x="141" y="89"/>
                    <a:pt x="141" y="89"/>
                  </a:cubicBezTo>
                  <a:cubicBezTo>
                    <a:pt x="141" y="89"/>
                    <a:pt x="141" y="89"/>
                    <a:pt x="141" y="89"/>
                  </a:cubicBezTo>
                  <a:close/>
                  <a:moveTo>
                    <a:pt x="101" y="205"/>
                  </a:moveTo>
                  <a:cubicBezTo>
                    <a:pt x="102" y="206"/>
                    <a:pt x="103" y="208"/>
                    <a:pt x="102" y="209"/>
                  </a:cubicBezTo>
                  <a:cubicBezTo>
                    <a:pt x="101" y="210"/>
                    <a:pt x="101" y="214"/>
                    <a:pt x="101" y="216"/>
                  </a:cubicBezTo>
                  <a:cubicBezTo>
                    <a:pt x="100" y="217"/>
                    <a:pt x="99" y="222"/>
                    <a:pt x="100" y="224"/>
                  </a:cubicBezTo>
                  <a:cubicBezTo>
                    <a:pt x="101" y="222"/>
                    <a:pt x="109" y="214"/>
                    <a:pt x="112" y="212"/>
                  </a:cubicBezTo>
                  <a:cubicBezTo>
                    <a:pt x="115" y="210"/>
                    <a:pt x="124" y="204"/>
                    <a:pt x="129" y="200"/>
                  </a:cubicBezTo>
                  <a:cubicBezTo>
                    <a:pt x="134" y="197"/>
                    <a:pt x="141" y="188"/>
                    <a:pt x="144" y="185"/>
                  </a:cubicBezTo>
                  <a:cubicBezTo>
                    <a:pt x="145" y="183"/>
                    <a:pt x="151" y="181"/>
                    <a:pt x="152" y="176"/>
                  </a:cubicBezTo>
                  <a:cubicBezTo>
                    <a:pt x="152" y="173"/>
                    <a:pt x="147" y="163"/>
                    <a:pt x="145" y="159"/>
                  </a:cubicBezTo>
                  <a:cubicBezTo>
                    <a:pt x="144" y="155"/>
                    <a:pt x="139" y="144"/>
                    <a:pt x="136" y="134"/>
                  </a:cubicBezTo>
                  <a:cubicBezTo>
                    <a:pt x="133" y="136"/>
                    <a:pt x="125" y="149"/>
                    <a:pt x="123" y="153"/>
                  </a:cubicBezTo>
                  <a:cubicBezTo>
                    <a:pt x="121" y="156"/>
                    <a:pt x="113" y="170"/>
                    <a:pt x="112" y="171"/>
                  </a:cubicBezTo>
                  <a:cubicBezTo>
                    <a:pt x="111" y="172"/>
                    <a:pt x="109" y="176"/>
                    <a:pt x="109" y="178"/>
                  </a:cubicBezTo>
                  <a:cubicBezTo>
                    <a:pt x="109" y="180"/>
                    <a:pt x="107" y="182"/>
                    <a:pt x="105" y="184"/>
                  </a:cubicBezTo>
                  <a:cubicBezTo>
                    <a:pt x="103" y="185"/>
                    <a:pt x="104" y="188"/>
                    <a:pt x="105" y="190"/>
                  </a:cubicBezTo>
                  <a:cubicBezTo>
                    <a:pt x="106" y="192"/>
                    <a:pt x="102" y="193"/>
                    <a:pt x="103" y="194"/>
                  </a:cubicBezTo>
                  <a:cubicBezTo>
                    <a:pt x="104" y="196"/>
                    <a:pt x="102" y="198"/>
                    <a:pt x="101" y="200"/>
                  </a:cubicBezTo>
                  <a:cubicBezTo>
                    <a:pt x="100" y="202"/>
                    <a:pt x="100" y="205"/>
                    <a:pt x="101" y="205"/>
                  </a:cubicBezTo>
                  <a:close/>
                  <a:moveTo>
                    <a:pt x="102" y="2"/>
                  </a:moveTo>
                  <a:cubicBezTo>
                    <a:pt x="101" y="2"/>
                    <a:pt x="101" y="1"/>
                    <a:pt x="100" y="1"/>
                  </a:cubicBezTo>
                  <a:cubicBezTo>
                    <a:pt x="98" y="0"/>
                    <a:pt x="97" y="1"/>
                    <a:pt x="96" y="2"/>
                  </a:cubicBezTo>
                  <a:cubicBezTo>
                    <a:pt x="98" y="1"/>
                    <a:pt x="100" y="1"/>
                    <a:pt x="102" y="2"/>
                  </a:cubicBezTo>
                  <a:close/>
                  <a:moveTo>
                    <a:pt x="92" y="2"/>
                  </a:moveTo>
                  <a:cubicBezTo>
                    <a:pt x="91" y="2"/>
                    <a:pt x="89" y="2"/>
                    <a:pt x="88" y="2"/>
                  </a:cubicBezTo>
                  <a:cubicBezTo>
                    <a:pt x="87" y="2"/>
                    <a:pt x="87" y="3"/>
                    <a:pt x="86" y="3"/>
                  </a:cubicBezTo>
                  <a:cubicBezTo>
                    <a:pt x="88" y="2"/>
                    <a:pt x="90" y="2"/>
                    <a:pt x="92" y="2"/>
                  </a:cubicBezTo>
                  <a:close/>
                  <a:moveTo>
                    <a:pt x="62" y="70"/>
                  </a:moveTo>
                  <a:cubicBezTo>
                    <a:pt x="62" y="71"/>
                    <a:pt x="63" y="72"/>
                    <a:pt x="63" y="73"/>
                  </a:cubicBezTo>
                  <a:cubicBezTo>
                    <a:pt x="64" y="73"/>
                    <a:pt x="64" y="73"/>
                    <a:pt x="65" y="73"/>
                  </a:cubicBezTo>
                  <a:cubicBezTo>
                    <a:pt x="64" y="72"/>
                    <a:pt x="64" y="71"/>
                    <a:pt x="64" y="71"/>
                  </a:cubicBezTo>
                  <a:cubicBezTo>
                    <a:pt x="64" y="70"/>
                    <a:pt x="64" y="70"/>
                    <a:pt x="64" y="69"/>
                  </a:cubicBezTo>
                  <a:cubicBezTo>
                    <a:pt x="64" y="69"/>
                    <a:pt x="64" y="68"/>
                    <a:pt x="64" y="67"/>
                  </a:cubicBezTo>
                  <a:cubicBezTo>
                    <a:pt x="63" y="68"/>
                    <a:pt x="63" y="69"/>
                    <a:pt x="62" y="70"/>
                  </a:cubicBezTo>
                  <a:close/>
                  <a:moveTo>
                    <a:pt x="65" y="71"/>
                  </a:moveTo>
                  <a:cubicBezTo>
                    <a:pt x="65" y="71"/>
                    <a:pt x="65" y="72"/>
                    <a:pt x="65" y="73"/>
                  </a:cubicBezTo>
                  <a:cubicBezTo>
                    <a:pt x="66" y="73"/>
                    <a:pt x="66" y="73"/>
                    <a:pt x="67" y="72"/>
                  </a:cubicBezTo>
                  <a:cubicBezTo>
                    <a:pt x="66" y="72"/>
                    <a:pt x="65" y="71"/>
                    <a:pt x="65" y="70"/>
                  </a:cubicBezTo>
                  <a:cubicBezTo>
                    <a:pt x="65" y="70"/>
                    <a:pt x="65" y="70"/>
                    <a:pt x="65" y="71"/>
                  </a:cubicBezTo>
                  <a:close/>
                  <a:moveTo>
                    <a:pt x="67" y="72"/>
                  </a:moveTo>
                  <a:cubicBezTo>
                    <a:pt x="67" y="72"/>
                    <a:pt x="67" y="72"/>
                    <a:pt x="67" y="72"/>
                  </a:cubicBezTo>
                  <a:cubicBezTo>
                    <a:pt x="66" y="71"/>
                    <a:pt x="66" y="70"/>
                    <a:pt x="6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70"/>
                    <a:pt x="66" y="71"/>
                    <a:pt x="67" y="72"/>
                  </a:cubicBezTo>
                  <a:close/>
                  <a:moveTo>
                    <a:pt x="65" y="68"/>
                  </a:moveTo>
                  <a:cubicBezTo>
                    <a:pt x="64" y="68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8"/>
                    <a:pt x="64" y="68"/>
                    <a:pt x="64" y="69"/>
                  </a:cubicBezTo>
                  <a:cubicBezTo>
                    <a:pt x="64" y="68"/>
                    <a:pt x="65" y="68"/>
                    <a:pt x="65" y="68"/>
                  </a:cubicBezTo>
                  <a:close/>
                  <a:moveTo>
                    <a:pt x="66" y="41"/>
                  </a:moveTo>
                  <a:cubicBezTo>
                    <a:pt x="66" y="42"/>
                    <a:pt x="66" y="43"/>
                    <a:pt x="65" y="43"/>
                  </a:cubicBezTo>
                  <a:cubicBezTo>
                    <a:pt x="66" y="44"/>
                    <a:pt x="66" y="45"/>
                    <a:pt x="66" y="45"/>
                  </a:cubicBezTo>
                  <a:cubicBezTo>
                    <a:pt x="66" y="44"/>
                    <a:pt x="66" y="43"/>
                    <a:pt x="66" y="41"/>
                  </a:cubicBezTo>
                  <a:close/>
                  <a:moveTo>
                    <a:pt x="63" y="66"/>
                  </a:moveTo>
                  <a:cubicBezTo>
                    <a:pt x="64" y="66"/>
                    <a:pt x="64" y="66"/>
                    <a:pt x="64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3" y="66"/>
                    <a:pt x="63" y="65"/>
                    <a:pt x="63" y="65"/>
                  </a:cubicBezTo>
                  <a:cubicBezTo>
                    <a:pt x="63" y="65"/>
                    <a:pt x="63" y="66"/>
                    <a:pt x="63" y="66"/>
                  </a:cubicBezTo>
                  <a:close/>
                  <a:moveTo>
                    <a:pt x="61" y="58"/>
                  </a:moveTo>
                  <a:cubicBezTo>
                    <a:pt x="61" y="59"/>
                    <a:pt x="62" y="60"/>
                    <a:pt x="62" y="61"/>
                  </a:cubicBezTo>
                  <a:cubicBezTo>
                    <a:pt x="62" y="60"/>
                    <a:pt x="62" y="58"/>
                    <a:pt x="63" y="56"/>
                  </a:cubicBezTo>
                  <a:cubicBezTo>
                    <a:pt x="63" y="55"/>
                    <a:pt x="63" y="54"/>
                    <a:pt x="64" y="53"/>
                  </a:cubicBezTo>
                  <a:cubicBezTo>
                    <a:pt x="62" y="54"/>
                    <a:pt x="61" y="56"/>
                    <a:pt x="61" y="58"/>
                  </a:cubicBezTo>
                  <a:close/>
                  <a:moveTo>
                    <a:pt x="65" y="44"/>
                  </a:moveTo>
                  <a:cubicBezTo>
                    <a:pt x="64" y="46"/>
                    <a:pt x="65" y="48"/>
                    <a:pt x="65" y="49"/>
                  </a:cubicBezTo>
                  <a:cubicBezTo>
                    <a:pt x="65" y="48"/>
                    <a:pt x="66" y="47"/>
                    <a:pt x="66" y="46"/>
                  </a:cubicBezTo>
                  <a:cubicBezTo>
                    <a:pt x="66" y="45"/>
                    <a:pt x="65" y="44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lose/>
                  <a:moveTo>
                    <a:pt x="65" y="35"/>
                  </a:moveTo>
                  <a:cubicBezTo>
                    <a:pt x="64" y="38"/>
                    <a:pt x="65" y="40"/>
                    <a:pt x="65" y="42"/>
                  </a:cubicBezTo>
                  <a:cubicBezTo>
                    <a:pt x="65" y="42"/>
                    <a:pt x="66" y="41"/>
                    <a:pt x="66" y="40"/>
                  </a:cubicBezTo>
                  <a:cubicBezTo>
                    <a:pt x="66" y="37"/>
                    <a:pt x="67" y="33"/>
                    <a:pt x="68" y="28"/>
                  </a:cubicBezTo>
                  <a:cubicBezTo>
                    <a:pt x="67" y="30"/>
                    <a:pt x="66" y="33"/>
                    <a:pt x="65" y="3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710238" y="1935163"/>
              <a:ext cx="185738" cy="482600"/>
            </a:xfrm>
            <a:custGeom>
              <a:avLst/>
              <a:gdLst/>
              <a:ahLst/>
              <a:cxnLst>
                <a:cxn ang="0">
                  <a:pos x="77" y="141"/>
                </a:cxn>
                <a:cxn ang="0">
                  <a:pos x="3" y="71"/>
                </a:cxn>
                <a:cxn ang="0">
                  <a:pos x="13" y="60"/>
                </a:cxn>
                <a:cxn ang="0">
                  <a:pos x="22" y="46"/>
                </a:cxn>
                <a:cxn ang="0">
                  <a:pos x="14" y="51"/>
                </a:cxn>
                <a:cxn ang="0">
                  <a:pos x="13" y="50"/>
                </a:cxn>
                <a:cxn ang="0">
                  <a:pos x="11" y="47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9" y="46"/>
                </a:cxn>
                <a:cxn ang="0">
                  <a:pos x="9" y="43"/>
                </a:cxn>
                <a:cxn ang="0">
                  <a:pos x="9" y="43"/>
                </a:cxn>
                <a:cxn ang="0">
                  <a:pos x="9" y="31"/>
                </a:cxn>
                <a:cxn ang="0">
                  <a:pos x="12" y="27"/>
                </a:cxn>
                <a:cxn ang="0">
                  <a:pos x="13" y="21"/>
                </a:cxn>
                <a:cxn ang="0">
                  <a:pos x="31" y="0"/>
                </a:cxn>
                <a:cxn ang="0">
                  <a:pos x="34" y="1"/>
                </a:cxn>
                <a:cxn ang="0">
                  <a:pos x="47" y="5"/>
                </a:cxn>
                <a:cxn ang="0">
                  <a:pos x="58" y="21"/>
                </a:cxn>
                <a:cxn ang="0">
                  <a:pos x="56" y="16"/>
                </a:cxn>
                <a:cxn ang="0">
                  <a:pos x="58" y="28"/>
                </a:cxn>
                <a:cxn ang="0">
                  <a:pos x="57" y="32"/>
                </a:cxn>
                <a:cxn ang="0">
                  <a:pos x="56" y="33"/>
                </a:cxn>
                <a:cxn ang="0">
                  <a:pos x="56" y="33"/>
                </a:cxn>
                <a:cxn ang="0">
                  <a:pos x="59" y="46"/>
                </a:cxn>
                <a:cxn ang="0">
                  <a:pos x="82" y="60"/>
                </a:cxn>
                <a:cxn ang="0">
                  <a:pos x="85" y="78"/>
                </a:cxn>
                <a:cxn ang="0">
                  <a:pos x="80" y="80"/>
                </a:cxn>
                <a:cxn ang="0">
                  <a:pos x="70" y="72"/>
                </a:cxn>
                <a:cxn ang="0">
                  <a:pos x="63" y="66"/>
                </a:cxn>
                <a:cxn ang="0">
                  <a:pos x="63" y="86"/>
                </a:cxn>
                <a:cxn ang="0">
                  <a:pos x="66" y="99"/>
                </a:cxn>
                <a:cxn ang="0">
                  <a:pos x="67" y="115"/>
                </a:cxn>
                <a:cxn ang="0">
                  <a:pos x="76" y="133"/>
                </a:cxn>
                <a:cxn ang="0">
                  <a:pos x="48" y="138"/>
                </a:cxn>
                <a:cxn ang="0">
                  <a:pos x="23" y="137"/>
                </a:cxn>
                <a:cxn ang="0">
                  <a:pos x="10" y="137"/>
                </a:cxn>
                <a:cxn ang="0">
                  <a:pos x="6" y="110"/>
                </a:cxn>
                <a:cxn ang="0">
                  <a:pos x="3" y="88"/>
                </a:cxn>
                <a:cxn ang="0">
                  <a:pos x="10" y="42"/>
                </a:cxn>
                <a:cxn ang="0">
                  <a:pos x="9" y="34"/>
                </a:cxn>
                <a:cxn ang="0">
                  <a:pos x="9" y="31"/>
                </a:cxn>
                <a:cxn ang="0">
                  <a:pos x="10" y="32"/>
                </a:cxn>
                <a:cxn ang="0">
                  <a:pos x="9" y="31"/>
                </a:cxn>
                <a:cxn ang="0">
                  <a:pos x="12" y="30"/>
                </a:cxn>
                <a:cxn ang="0">
                  <a:pos x="12" y="28"/>
                </a:cxn>
                <a:cxn ang="0">
                  <a:pos x="13" y="27"/>
                </a:cxn>
                <a:cxn ang="0">
                  <a:pos x="13" y="26"/>
                </a:cxn>
                <a:cxn ang="0">
                  <a:pos x="12" y="43"/>
                </a:cxn>
                <a:cxn ang="0">
                  <a:pos x="13" y="46"/>
                </a:cxn>
                <a:cxn ang="0">
                  <a:pos x="14" y="43"/>
                </a:cxn>
                <a:cxn ang="0">
                  <a:pos x="14" y="50"/>
                </a:cxn>
                <a:cxn ang="0">
                  <a:pos x="58" y="30"/>
                </a:cxn>
                <a:cxn ang="0">
                  <a:pos x="58" y="28"/>
                </a:cxn>
                <a:cxn ang="0">
                  <a:pos x="25" y="189"/>
                </a:cxn>
                <a:cxn ang="0">
                  <a:pos x="28" y="170"/>
                </a:cxn>
                <a:cxn ang="0">
                  <a:pos x="55" y="155"/>
                </a:cxn>
                <a:cxn ang="0">
                  <a:pos x="64" y="177"/>
                </a:cxn>
                <a:cxn ang="0">
                  <a:pos x="63" y="200"/>
                </a:cxn>
                <a:cxn ang="0">
                  <a:pos x="68" y="214"/>
                </a:cxn>
                <a:cxn ang="0">
                  <a:pos x="48" y="206"/>
                </a:cxn>
                <a:cxn ang="0">
                  <a:pos x="45" y="222"/>
                </a:cxn>
                <a:cxn ang="0">
                  <a:pos x="19" y="211"/>
                </a:cxn>
              </a:cxnLst>
              <a:rect l="0" t="0" r="r" b="b"/>
              <a:pathLst>
                <a:path w="87" h="227">
                  <a:moveTo>
                    <a:pt x="76" y="139"/>
                  </a:moveTo>
                  <a:cubicBezTo>
                    <a:pt x="76" y="139"/>
                    <a:pt x="78" y="139"/>
                    <a:pt x="79" y="139"/>
                  </a:cubicBezTo>
                  <a:cubicBezTo>
                    <a:pt x="79" y="141"/>
                    <a:pt x="80" y="142"/>
                    <a:pt x="79" y="143"/>
                  </a:cubicBezTo>
                  <a:cubicBezTo>
                    <a:pt x="79" y="143"/>
                    <a:pt x="78" y="142"/>
                    <a:pt x="77" y="141"/>
                  </a:cubicBezTo>
                  <a:cubicBezTo>
                    <a:pt x="76" y="141"/>
                    <a:pt x="75" y="139"/>
                    <a:pt x="76" y="139"/>
                  </a:cubicBezTo>
                  <a:close/>
                  <a:moveTo>
                    <a:pt x="1" y="81"/>
                  </a:moveTo>
                  <a:cubicBezTo>
                    <a:pt x="1" y="80"/>
                    <a:pt x="2" y="78"/>
                    <a:pt x="2" y="76"/>
                  </a:cubicBezTo>
                  <a:cubicBezTo>
                    <a:pt x="2" y="75"/>
                    <a:pt x="1" y="73"/>
                    <a:pt x="3" y="71"/>
                  </a:cubicBezTo>
                  <a:cubicBezTo>
                    <a:pt x="4" y="69"/>
                    <a:pt x="6" y="68"/>
                    <a:pt x="8" y="67"/>
                  </a:cubicBezTo>
                  <a:cubicBezTo>
                    <a:pt x="9" y="66"/>
                    <a:pt x="10" y="66"/>
                    <a:pt x="10" y="65"/>
                  </a:cubicBezTo>
                  <a:cubicBezTo>
                    <a:pt x="11" y="64"/>
                    <a:pt x="12" y="64"/>
                    <a:pt x="12" y="63"/>
                  </a:cubicBezTo>
                  <a:cubicBezTo>
                    <a:pt x="12" y="62"/>
                    <a:pt x="12" y="60"/>
                    <a:pt x="13" y="60"/>
                  </a:cubicBezTo>
                  <a:cubicBezTo>
                    <a:pt x="14" y="59"/>
                    <a:pt x="16" y="59"/>
                    <a:pt x="17" y="56"/>
                  </a:cubicBezTo>
                  <a:cubicBezTo>
                    <a:pt x="18" y="54"/>
                    <a:pt x="19" y="53"/>
                    <a:pt x="20" y="53"/>
                  </a:cubicBezTo>
                  <a:cubicBezTo>
                    <a:pt x="20" y="52"/>
                    <a:pt x="23" y="50"/>
                    <a:pt x="23" y="48"/>
                  </a:cubicBezTo>
                  <a:cubicBezTo>
                    <a:pt x="22" y="48"/>
                    <a:pt x="22" y="47"/>
                    <a:pt x="22" y="46"/>
                  </a:cubicBezTo>
                  <a:cubicBezTo>
                    <a:pt x="21" y="47"/>
                    <a:pt x="20" y="47"/>
                    <a:pt x="18" y="47"/>
                  </a:cubicBezTo>
                  <a:cubicBezTo>
                    <a:pt x="18" y="47"/>
                    <a:pt x="17" y="47"/>
                    <a:pt x="16" y="46"/>
                  </a:cubicBezTo>
                  <a:cubicBezTo>
                    <a:pt x="16" y="47"/>
                    <a:pt x="16" y="49"/>
                    <a:pt x="14" y="50"/>
                  </a:cubicBezTo>
                  <a:cubicBezTo>
                    <a:pt x="14" y="50"/>
                    <a:pt x="14" y="51"/>
                    <a:pt x="14" y="51"/>
                  </a:cubicBezTo>
                  <a:cubicBezTo>
                    <a:pt x="14" y="51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3" y="50"/>
                  </a:cubicBezTo>
                  <a:cubicBezTo>
                    <a:pt x="12" y="50"/>
                    <a:pt x="11" y="51"/>
                    <a:pt x="10" y="51"/>
                  </a:cubicBezTo>
                  <a:cubicBezTo>
                    <a:pt x="11" y="51"/>
                    <a:pt x="12" y="50"/>
                    <a:pt x="13" y="49"/>
                  </a:cubicBezTo>
                  <a:cubicBezTo>
                    <a:pt x="13" y="48"/>
                    <a:pt x="13" y="47"/>
                    <a:pt x="13" y="46"/>
                  </a:cubicBezTo>
                  <a:cubicBezTo>
                    <a:pt x="13" y="47"/>
                    <a:pt x="12" y="47"/>
                    <a:pt x="11" y="47"/>
                  </a:cubicBezTo>
                  <a:cubicBezTo>
                    <a:pt x="12" y="46"/>
                    <a:pt x="13" y="44"/>
                    <a:pt x="13" y="41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7"/>
                    <a:pt x="10" y="48"/>
                    <a:pt x="9" y="48"/>
                  </a:cubicBezTo>
                  <a:cubicBezTo>
                    <a:pt x="10" y="48"/>
                    <a:pt x="11" y="47"/>
                    <a:pt x="11" y="46"/>
                  </a:cubicBezTo>
                  <a:cubicBezTo>
                    <a:pt x="11" y="45"/>
                    <a:pt x="11" y="44"/>
                    <a:pt x="12" y="44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4"/>
                    <a:pt x="10" y="45"/>
                    <a:pt x="9" y="46"/>
                  </a:cubicBezTo>
                  <a:cubicBezTo>
                    <a:pt x="10" y="45"/>
                    <a:pt x="11" y="44"/>
                    <a:pt x="11" y="43"/>
                  </a:cubicBezTo>
                  <a:cubicBezTo>
                    <a:pt x="10" y="44"/>
                    <a:pt x="10" y="44"/>
                    <a:pt x="9" y="44"/>
                  </a:cubicBezTo>
                  <a:cubicBezTo>
                    <a:pt x="10" y="43"/>
                    <a:pt x="10" y="43"/>
                    <a:pt x="10" y="42"/>
                  </a:cubicBezTo>
                  <a:cubicBezTo>
                    <a:pt x="10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8" y="43"/>
                    <a:pt x="8" y="43"/>
                  </a:cubicBezTo>
                  <a:cubicBezTo>
                    <a:pt x="8" y="43"/>
                    <a:pt x="9" y="43"/>
                    <a:pt x="9" y="43"/>
                  </a:cubicBezTo>
                  <a:cubicBezTo>
                    <a:pt x="8" y="41"/>
                    <a:pt x="8" y="40"/>
                    <a:pt x="9" y="38"/>
                  </a:cubicBezTo>
                  <a:cubicBezTo>
                    <a:pt x="9" y="37"/>
                    <a:pt x="8" y="35"/>
                    <a:pt x="9" y="34"/>
                  </a:cubicBezTo>
                  <a:cubicBezTo>
                    <a:pt x="9" y="33"/>
                    <a:pt x="8" y="32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29"/>
                    <a:pt x="11" y="29"/>
                    <a:pt x="12" y="28"/>
                  </a:cubicBezTo>
                  <a:cubicBezTo>
                    <a:pt x="12" y="28"/>
                    <a:pt x="12" y="27"/>
                    <a:pt x="12" y="27"/>
                  </a:cubicBezTo>
                  <a:cubicBezTo>
                    <a:pt x="12" y="27"/>
                    <a:pt x="13" y="27"/>
                    <a:pt x="13" y="27"/>
                  </a:cubicBezTo>
                  <a:cubicBezTo>
                    <a:pt x="12" y="25"/>
                    <a:pt x="11" y="24"/>
                    <a:pt x="12" y="22"/>
                  </a:cubicBezTo>
                  <a:cubicBezTo>
                    <a:pt x="12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3" y="18"/>
                  </a:cubicBezTo>
                  <a:cubicBezTo>
                    <a:pt x="14" y="15"/>
                    <a:pt x="14" y="12"/>
                    <a:pt x="16" y="10"/>
                  </a:cubicBezTo>
                  <a:cubicBezTo>
                    <a:pt x="19" y="5"/>
                    <a:pt x="23" y="1"/>
                    <a:pt x="28" y="2"/>
                  </a:cubicBezTo>
                  <a:cubicBezTo>
                    <a:pt x="29" y="1"/>
                    <a:pt x="30" y="1"/>
                    <a:pt x="31" y="0"/>
                  </a:cubicBezTo>
                  <a:cubicBezTo>
                    <a:pt x="32" y="0"/>
                    <a:pt x="33" y="0"/>
                    <a:pt x="34" y="0"/>
                  </a:cubicBezTo>
                  <a:cubicBezTo>
                    <a:pt x="33" y="0"/>
                    <a:pt x="32" y="0"/>
                    <a:pt x="31" y="1"/>
                  </a:cubicBezTo>
                  <a:cubicBezTo>
                    <a:pt x="30" y="1"/>
                    <a:pt x="30" y="1"/>
                    <a:pt x="30" y="2"/>
                  </a:cubicBezTo>
                  <a:cubicBezTo>
                    <a:pt x="31" y="1"/>
                    <a:pt x="32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0"/>
                    <a:pt x="36" y="0"/>
                    <a:pt x="38" y="0"/>
                  </a:cubicBezTo>
                  <a:cubicBezTo>
                    <a:pt x="37" y="0"/>
                    <a:pt x="36" y="0"/>
                    <a:pt x="35" y="1"/>
                  </a:cubicBezTo>
                  <a:cubicBezTo>
                    <a:pt x="39" y="1"/>
                    <a:pt x="44" y="3"/>
                    <a:pt x="47" y="5"/>
                  </a:cubicBezTo>
                  <a:cubicBezTo>
                    <a:pt x="49" y="7"/>
                    <a:pt x="52" y="10"/>
                    <a:pt x="54" y="13"/>
                  </a:cubicBezTo>
                  <a:cubicBezTo>
                    <a:pt x="55" y="13"/>
                    <a:pt x="55" y="14"/>
                    <a:pt x="56" y="15"/>
                  </a:cubicBezTo>
                  <a:cubicBezTo>
                    <a:pt x="56" y="16"/>
                    <a:pt x="56" y="16"/>
                    <a:pt x="57" y="17"/>
                  </a:cubicBezTo>
                  <a:cubicBezTo>
                    <a:pt x="57" y="18"/>
                    <a:pt x="58" y="20"/>
                    <a:pt x="58" y="21"/>
                  </a:cubicBezTo>
                  <a:cubicBezTo>
                    <a:pt x="58" y="20"/>
                    <a:pt x="58" y="19"/>
                    <a:pt x="57" y="18"/>
                  </a:cubicBezTo>
                  <a:cubicBezTo>
                    <a:pt x="57" y="19"/>
                    <a:pt x="57" y="20"/>
                    <a:pt x="57" y="20"/>
                  </a:cubicBezTo>
                  <a:cubicBezTo>
                    <a:pt x="57" y="19"/>
                    <a:pt x="57" y="18"/>
                    <a:pt x="57" y="17"/>
                  </a:cubicBezTo>
                  <a:cubicBezTo>
                    <a:pt x="56" y="17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7"/>
                    <a:pt x="56" y="18"/>
                  </a:cubicBezTo>
                  <a:cubicBezTo>
                    <a:pt x="57" y="19"/>
                    <a:pt x="57" y="20"/>
                    <a:pt x="57" y="22"/>
                  </a:cubicBezTo>
                  <a:cubicBezTo>
                    <a:pt x="58" y="24"/>
                    <a:pt x="58" y="26"/>
                    <a:pt x="58" y="28"/>
                  </a:cubicBezTo>
                  <a:cubicBezTo>
                    <a:pt x="58" y="29"/>
                    <a:pt x="58" y="30"/>
                    <a:pt x="58" y="30"/>
                  </a:cubicBezTo>
                  <a:cubicBezTo>
                    <a:pt x="58" y="32"/>
                    <a:pt x="58" y="34"/>
                    <a:pt x="57" y="35"/>
                  </a:cubicBezTo>
                  <a:cubicBezTo>
                    <a:pt x="58" y="34"/>
                    <a:pt x="58" y="32"/>
                    <a:pt x="58" y="31"/>
                  </a:cubicBezTo>
                  <a:cubicBezTo>
                    <a:pt x="58" y="31"/>
                    <a:pt x="58" y="32"/>
                    <a:pt x="57" y="32"/>
                  </a:cubicBezTo>
                  <a:cubicBezTo>
                    <a:pt x="58" y="32"/>
                    <a:pt x="58" y="31"/>
                    <a:pt x="58" y="31"/>
                  </a:cubicBezTo>
                  <a:cubicBezTo>
                    <a:pt x="58" y="30"/>
                    <a:pt x="57" y="30"/>
                    <a:pt x="57" y="29"/>
                  </a:cubicBezTo>
                  <a:cubicBezTo>
                    <a:pt x="57" y="32"/>
                    <a:pt x="57" y="34"/>
                    <a:pt x="57" y="35"/>
                  </a:cubicBezTo>
                  <a:cubicBezTo>
                    <a:pt x="57" y="34"/>
                    <a:pt x="56" y="33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5"/>
                    <a:pt x="57" y="38"/>
                    <a:pt x="56" y="41"/>
                  </a:cubicBezTo>
                  <a:cubicBezTo>
                    <a:pt x="57" y="38"/>
                    <a:pt x="57" y="35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6"/>
                    <a:pt x="56" y="37"/>
                  </a:cubicBezTo>
                  <a:cubicBezTo>
                    <a:pt x="56" y="36"/>
                    <a:pt x="55" y="35"/>
                    <a:pt x="55" y="34"/>
                  </a:cubicBezTo>
                  <a:cubicBezTo>
                    <a:pt x="54" y="38"/>
                    <a:pt x="54" y="44"/>
                    <a:pt x="53" y="45"/>
                  </a:cubicBezTo>
                  <a:cubicBezTo>
                    <a:pt x="55" y="45"/>
                    <a:pt x="58" y="46"/>
                    <a:pt x="59" y="46"/>
                  </a:cubicBezTo>
                  <a:cubicBezTo>
                    <a:pt x="60" y="47"/>
                    <a:pt x="63" y="48"/>
                    <a:pt x="64" y="48"/>
                  </a:cubicBezTo>
                  <a:cubicBezTo>
                    <a:pt x="65" y="47"/>
                    <a:pt x="67" y="47"/>
                    <a:pt x="68" y="49"/>
                  </a:cubicBezTo>
                  <a:cubicBezTo>
                    <a:pt x="71" y="49"/>
                    <a:pt x="75" y="50"/>
                    <a:pt x="77" y="53"/>
                  </a:cubicBezTo>
                  <a:cubicBezTo>
                    <a:pt x="79" y="55"/>
                    <a:pt x="82" y="58"/>
                    <a:pt x="82" y="60"/>
                  </a:cubicBezTo>
                  <a:cubicBezTo>
                    <a:pt x="82" y="62"/>
                    <a:pt x="82" y="64"/>
                    <a:pt x="83" y="66"/>
                  </a:cubicBezTo>
                  <a:cubicBezTo>
                    <a:pt x="84" y="67"/>
                    <a:pt x="85" y="71"/>
                    <a:pt x="86" y="72"/>
                  </a:cubicBezTo>
                  <a:cubicBezTo>
                    <a:pt x="87" y="73"/>
                    <a:pt x="87" y="75"/>
                    <a:pt x="86" y="76"/>
                  </a:cubicBezTo>
                  <a:cubicBezTo>
                    <a:pt x="86" y="78"/>
                    <a:pt x="85" y="78"/>
                    <a:pt x="85" y="78"/>
                  </a:cubicBezTo>
                  <a:cubicBezTo>
                    <a:pt x="84" y="77"/>
                    <a:pt x="84" y="75"/>
                    <a:pt x="84" y="75"/>
                  </a:cubicBezTo>
                  <a:cubicBezTo>
                    <a:pt x="84" y="75"/>
                    <a:pt x="84" y="79"/>
                    <a:pt x="84" y="79"/>
                  </a:cubicBezTo>
                  <a:cubicBezTo>
                    <a:pt x="84" y="80"/>
                    <a:pt x="83" y="81"/>
                    <a:pt x="82" y="81"/>
                  </a:cubicBezTo>
                  <a:cubicBezTo>
                    <a:pt x="81" y="82"/>
                    <a:pt x="80" y="81"/>
                    <a:pt x="80" y="80"/>
                  </a:cubicBezTo>
                  <a:cubicBezTo>
                    <a:pt x="79" y="81"/>
                    <a:pt x="77" y="82"/>
                    <a:pt x="77" y="80"/>
                  </a:cubicBezTo>
                  <a:cubicBezTo>
                    <a:pt x="75" y="81"/>
                    <a:pt x="74" y="80"/>
                    <a:pt x="73" y="79"/>
                  </a:cubicBezTo>
                  <a:cubicBezTo>
                    <a:pt x="72" y="79"/>
                    <a:pt x="70" y="78"/>
                    <a:pt x="70" y="77"/>
                  </a:cubicBezTo>
                  <a:cubicBezTo>
                    <a:pt x="70" y="76"/>
                    <a:pt x="70" y="73"/>
                    <a:pt x="70" y="72"/>
                  </a:cubicBezTo>
                  <a:cubicBezTo>
                    <a:pt x="70" y="71"/>
                    <a:pt x="70" y="70"/>
                    <a:pt x="70" y="69"/>
                  </a:cubicBezTo>
                  <a:cubicBezTo>
                    <a:pt x="71" y="68"/>
                    <a:pt x="71" y="66"/>
                    <a:pt x="71" y="65"/>
                  </a:cubicBezTo>
                  <a:cubicBezTo>
                    <a:pt x="70" y="63"/>
                    <a:pt x="67" y="64"/>
                    <a:pt x="66" y="64"/>
                  </a:cubicBezTo>
                  <a:cubicBezTo>
                    <a:pt x="65" y="65"/>
                    <a:pt x="63" y="66"/>
                    <a:pt x="63" y="66"/>
                  </a:cubicBezTo>
                  <a:cubicBezTo>
                    <a:pt x="62" y="66"/>
                    <a:pt x="60" y="67"/>
                    <a:pt x="60" y="69"/>
                  </a:cubicBezTo>
                  <a:cubicBezTo>
                    <a:pt x="60" y="71"/>
                    <a:pt x="60" y="72"/>
                    <a:pt x="61" y="73"/>
                  </a:cubicBezTo>
                  <a:cubicBezTo>
                    <a:pt x="61" y="75"/>
                    <a:pt x="65" y="76"/>
                    <a:pt x="64" y="79"/>
                  </a:cubicBezTo>
                  <a:cubicBezTo>
                    <a:pt x="64" y="81"/>
                    <a:pt x="63" y="84"/>
                    <a:pt x="63" y="86"/>
                  </a:cubicBezTo>
                  <a:cubicBezTo>
                    <a:pt x="64" y="88"/>
                    <a:pt x="65" y="90"/>
                    <a:pt x="65" y="92"/>
                  </a:cubicBezTo>
                  <a:cubicBezTo>
                    <a:pt x="65" y="93"/>
                    <a:pt x="66" y="94"/>
                    <a:pt x="66" y="94"/>
                  </a:cubicBezTo>
                  <a:cubicBezTo>
                    <a:pt x="67" y="95"/>
                    <a:pt x="67" y="96"/>
                    <a:pt x="67" y="96"/>
                  </a:cubicBezTo>
                  <a:cubicBezTo>
                    <a:pt x="67" y="97"/>
                    <a:pt x="66" y="98"/>
                    <a:pt x="66" y="99"/>
                  </a:cubicBezTo>
                  <a:cubicBezTo>
                    <a:pt x="67" y="100"/>
                    <a:pt x="66" y="101"/>
                    <a:pt x="62" y="102"/>
                  </a:cubicBezTo>
                  <a:cubicBezTo>
                    <a:pt x="63" y="104"/>
                    <a:pt x="63" y="108"/>
                    <a:pt x="63" y="109"/>
                  </a:cubicBezTo>
                  <a:cubicBezTo>
                    <a:pt x="63" y="110"/>
                    <a:pt x="62" y="113"/>
                    <a:pt x="63" y="114"/>
                  </a:cubicBezTo>
                  <a:cubicBezTo>
                    <a:pt x="64" y="115"/>
                    <a:pt x="66" y="114"/>
                    <a:pt x="67" y="115"/>
                  </a:cubicBezTo>
                  <a:cubicBezTo>
                    <a:pt x="67" y="116"/>
                    <a:pt x="68" y="119"/>
                    <a:pt x="68" y="119"/>
                  </a:cubicBezTo>
                  <a:cubicBezTo>
                    <a:pt x="69" y="120"/>
                    <a:pt x="72" y="122"/>
                    <a:pt x="71" y="124"/>
                  </a:cubicBezTo>
                  <a:cubicBezTo>
                    <a:pt x="69" y="127"/>
                    <a:pt x="70" y="128"/>
                    <a:pt x="71" y="129"/>
                  </a:cubicBezTo>
                  <a:cubicBezTo>
                    <a:pt x="71" y="129"/>
                    <a:pt x="75" y="131"/>
                    <a:pt x="76" y="133"/>
                  </a:cubicBezTo>
                  <a:cubicBezTo>
                    <a:pt x="75" y="132"/>
                    <a:pt x="73" y="132"/>
                    <a:pt x="71" y="133"/>
                  </a:cubicBezTo>
                  <a:cubicBezTo>
                    <a:pt x="69" y="134"/>
                    <a:pt x="65" y="135"/>
                    <a:pt x="64" y="135"/>
                  </a:cubicBezTo>
                  <a:cubicBezTo>
                    <a:pt x="63" y="135"/>
                    <a:pt x="58" y="137"/>
                    <a:pt x="56" y="137"/>
                  </a:cubicBezTo>
                  <a:cubicBezTo>
                    <a:pt x="54" y="136"/>
                    <a:pt x="50" y="137"/>
                    <a:pt x="48" y="138"/>
                  </a:cubicBezTo>
                  <a:cubicBezTo>
                    <a:pt x="47" y="139"/>
                    <a:pt x="44" y="142"/>
                    <a:pt x="42" y="142"/>
                  </a:cubicBezTo>
                  <a:cubicBezTo>
                    <a:pt x="40" y="142"/>
                    <a:pt x="37" y="144"/>
                    <a:pt x="33" y="144"/>
                  </a:cubicBezTo>
                  <a:cubicBezTo>
                    <a:pt x="30" y="144"/>
                    <a:pt x="27" y="142"/>
                    <a:pt x="26" y="141"/>
                  </a:cubicBezTo>
                  <a:cubicBezTo>
                    <a:pt x="24" y="139"/>
                    <a:pt x="23" y="137"/>
                    <a:pt x="23" y="137"/>
                  </a:cubicBezTo>
                  <a:cubicBezTo>
                    <a:pt x="22" y="138"/>
                    <a:pt x="20" y="138"/>
                    <a:pt x="19" y="137"/>
                  </a:cubicBezTo>
                  <a:cubicBezTo>
                    <a:pt x="19" y="138"/>
                    <a:pt x="17" y="138"/>
                    <a:pt x="16" y="138"/>
                  </a:cubicBezTo>
                  <a:cubicBezTo>
                    <a:pt x="16" y="139"/>
                    <a:pt x="14" y="139"/>
                    <a:pt x="13" y="138"/>
                  </a:cubicBezTo>
                  <a:cubicBezTo>
                    <a:pt x="12" y="138"/>
                    <a:pt x="11" y="138"/>
                    <a:pt x="10" y="137"/>
                  </a:cubicBezTo>
                  <a:cubicBezTo>
                    <a:pt x="10" y="136"/>
                    <a:pt x="9" y="134"/>
                    <a:pt x="9" y="133"/>
                  </a:cubicBezTo>
                  <a:cubicBezTo>
                    <a:pt x="9" y="132"/>
                    <a:pt x="9" y="128"/>
                    <a:pt x="9" y="127"/>
                  </a:cubicBezTo>
                  <a:cubicBezTo>
                    <a:pt x="10" y="126"/>
                    <a:pt x="10" y="124"/>
                    <a:pt x="9" y="122"/>
                  </a:cubicBezTo>
                  <a:cubicBezTo>
                    <a:pt x="8" y="121"/>
                    <a:pt x="6" y="114"/>
                    <a:pt x="6" y="110"/>
                  </a:cubicBezTo>
                  <a:cubicBezTo>
                    <a:pt x="6" y="106"/>
                    <a:pt x="6" y="100"/>
                    <a:pt x="6" y="97"/>
                  </a:cubicBezTo>
                  <a:cubicBezTo>
                    <a:pt x="5" y="98"/>
                    <a:pt x="5" y="96"/>
                    <a:pt x="5" y="95"/>
                  </a:cubicBezTo>
                  <a:cubicBezTo>
                    <a:pt x="5" y="93"/>
                    <a:pt x="5" y="93"/>
                    <a:pt x="4" y="92"/>
                  </a:cubicBezTo>
                  <a:cubicBezTo>
                    <a:pt x="4" y="91"/>
                    <a:pt x="3" y="89"/>
                    <a:pt x="3" y="88"/>
                  </a:cubicBezTo>
                  <a:cubicBezTo>
                    <a:pt x="3" y="86"/>
                    <a:pt x="2" y="86"/>
                    <a:pt x="1" y="85"/>
                  </a:cubicBezTo>
                  <a:cubicBezTo>
                    <a:pt x="1" y="84"/>
                    <a:pt x="0" y="82"/>
                    <a:pt x="1" y="81"/>
                  </a:cubicBezTo>
                  <a:close/>
                  <a:moveTo>
                    <a:pt x="9" y="43"/>
                  </a:moveTo>
                  <a:cubicBezTo>
                    <a:pt x="9" y="43"/>
                    <a:pt x="10" y="42"/>
                    <a:pt x="10" y="42"/>
                  </a:cubicBezTo>
                  <a:cubicBezTo>
                    <a:pt x="10" y="41"/>
                    <a:pt x="10" y="40"/>
                    <a:pt x="10" y="39"/>
                  </a:cubicBezTo>
                  <a:cubicBezTo>
                    <a:pt x="9" y="39"/>
                    <a:pt x="9" y="38"/>
                    <a:pt x="9" y="38"/>
                  </a:cubicBezTo>
                  <a:cubicBezTo>
                    <a:pt x="9" y="40"/>
                    <a:pt x="8" y="41"/>
                    <a:pt x="9" y="43"/>
                  </a:cubicBezTo>
                  <a:close/>
                  <a:moveTo>
                    <a:pt x="9" y="34"/>
                  </a:moveTo>
                  <a:cubicBezTo>
                    <a:pt x="9" y="34"/>
                    <a:pt x="9" y="33"/>
                    <a:pt x="9" y="33"/>
                  </a:cubicBezTo>
                  <a:cubicBezTo>
                    <a:pt x="9" y="33"/>
                    <a:pt x="10" y="33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1"/>
                  </a:cubicBezTo>
                  <a:cubicBezTo>
                    <a:pt x="8" y="32"/>
                    <a:pt x="9" y="33"/>
                    <a:pt x="9" y="34"/>
                  </a:cubicBezTo>
                  <a:close/>
                  <a:moveTo>
                    <a:pt x="9" y="31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1" y="31"/>
                    <a:pt x="12" y="30"/>
                  </a:cubicBezTo>
                  <a:cubicBezTo>
                    <a:pt x="12" y="30"/>
                    <a:pt x="12" y="29"/>
                    <a:pt x="12" y="29"/>
                  </a:cubicBezTo>
                  <a:cubicBezTo>
                    <a:pt x="11" y="29"/>
                    <a:pt x="9" y="29"/>
                    <a:pt x="9" y="31"/>
                  </a:cubicBezTo>
                  <a:close/>
                  <a:moveTo>
                    <a:pt x="11" y="46"/>
                  </a:moveTo>
                  <a:cubicBezTo>
                    <a:pt x="12" y="45"/>
                    <a:pt x="12" y="45"/>
                    <a:pt x="12" y="44"/>
                  </a:cubicBezTo>
                  <a:cubicBezTo>
                    <a:pt x="12" y="45"/>
                    <a:pt x="11" y="45"/>
                    <a:pt x="11" y="46"/>
                  </a:cubicBezTo>
                  <a:close/>
                  <a:moveTo>
                    <a:pt x="12" y="30"/>
                  </a:moveTo>
                  <a:cubicBezTo>
                    <a:pt x="12" y="30"/>
                    <a:pt x="12" y="29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30"/>
                    <a:pt x="12" y="30"/>
                  </a:cubicBezTo>
                  <a:close/>
                  <a:moveTo>
                    <a:pt x="12" y="28"/>
                  </a:moveTo>
                  <a:cubicBezTo>
                    <a:pt x="12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2"/>
                  </a:cubicBezTo>
                  <a:cubicBezTo>
                    <a:pt x="12" y="24"/>
                    <a:pt x="13" y="25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4"/>
                    <a:pt x="13" y="23"/>
                  </a:cubicBezTo>
                  <a:close/>
                  <a:moveTo>
                    <a:pt x="12" y="43"/>
                  </a:moveTo>
                  <a:cubicBezTo>
                    <a:pt x="12" y="43"/>
                    <a:pt x="12" y="43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lose/>
                  <a:moveTo>
                    <a:pt x="14" y="43"/>
                  </a:moveTo>
                  <a:cubicBezTo>
                    <a:pt x="14" y="44"/>
                    <a:pt x="14" y="45"/>
                    <a:pt x="13" y="46"/>
                  </a:cubicBezTo>
                  <a:cubicBezTo>
                    <a:pt x="13" y="47"/>
                    <a:pt x="13" y="48"/>
                    <a:pt x="13" y="49"/>
                  </a:cubicBezTo>
                  <a:cubicBezTo>
                    <a:pt x="14" y="49"/>
                    <a:pt x="15" y="48"/>
                    <a:pt x="15" y="47"/>
                  </a:cubicBezTo>
                  <a:cubicBezTo>
                    <a:pt x="14" y="48"/>
                    <a:pt x="14" y="48"/>
                    <a:pt x="14" y="49"/>
                  </a:cubicBezTo>
                  <a:cubicBezTo>
                    <a:pt x="14" y="47"/>
                    <a:pt x="15" y="45"/>
                    <a:pt x="14" y="43"/>
                  </a:cubicBezTo>
                  <a:close/>
                  <a:moveTo>
                    <a:pt x="16" y="45"/>
                  </a:moveTo>
                  <a:cubicBezTo>
                    <a:pt x="16" y="45"/>
                    <a:pt x="16" y="46"/>
                    <a:pt x="15" y="46"/>
                  </a:cubicBezTo>
                  <a:cubicBezTo>
                    <a:pt x="15" y="47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6" y="49"/>
                    <a:pt x="16" y="47"/>
                    <a:pt x="16" y="45"/>
                  </a:cubicBezTo>
                  <a:close/>
                  <a:moveTo>
                    <a:pt x="57" y="28"/>
                  </a:moveTo>
                  <a:cubicBezTo>
                    <a:pt x="57" y="28"/>
                    <a:pt x="57" y="29"/>
                    <a:pt x="57" y="29"/>
                  </a:cubicBezTo>
                  <a:cubicBezTo>
                    <a:pt x="58" y="29"/>
                    <a:pt x="58" y="29"/>
                    <a:pt x="58" y="30"/>
                  </a:cubicBezTo>
                  <a:cubicBezTo>
                    <a:pt x="58" y="29"/>
                    <a:pt x="58" y="27"/>
                    <a:pt x="57" y="26"/>
                  </a:cubicBezTo>
                  <a:cubicBezTo>
                    <a:pt x="57" y="27"/>
                    <a:pt x="57" y="27"/>
                    <a:pt x="57" y="28"/>
                  </a:cubicBezTo>
                  <a:close/>
                  <a:moveTo>
                    <a:pt x="57" y="25"/>
                  </a:moveTo>
                  <a:cubicBezTo>
                    <a:pt x="57" y="26"/>
                    <a:pt x="58" y="27"/>
                    <a:pt x="58" y="28"/>
                  </a:cubicBezTo>
                  <a:cubicBezTo>
                    <a:pt x="58" y="26"/>
                    <a:pt x="58" y="25"/>
                    <a:pt x="57" y="23"/>
                  </a:cubicBezTo>
                  <a:cubicBezTo>
                    <a:pt x="57" y="23"/>
                    <a:pt x="57" y="24"/>
                    <a:pt x="57" y="25"/>
                  </a:cubicBezTo>
                  <a:close/>
                  <a:moveTo>
                    <a:pt x="17" y="196"/>
                  </a:moveTo>
                  <a:cubicBezTo>
                    <a:pt x="18" y="194"/>
                    <a:pt x="23" y="189"/>
                    <a:pt x="25" y="189"/>
                  </a:cubicBezTo>
                  <a:cubicBezTo>
                    <a:pt x="25" y="188"/>
                    <a:pt x="26" y="187"/>
                    <a:pt x="27" y="187"/>
                  </a:cubicBezTo>
                  <a:cubicBezTo>
                    <a:pt x="27" y="184"/>
                    <a:pt x="28" y="181"/>
                    <a:pt x="29" y="179"/>
                  </a:cubicBezTo>
                  <a:cubicBezTo>
                    <a:pt x="27" y="179"/>
                    <a:pt x="26" y="178"/>
                    <a:pt x="26" y="176"/>
                  </a:cubicBezTo>
                  <a:cubicBezTo>
                    <a:pt x="26" y="175"/>
                    <a:pt x="27" y="172"/>
                    <a:pt x="28" y="170"/>
                  </a:cubicBezTo>
                  <a:cubicBezTo>
                    <a:pt x="28" y="168"/>
                    <a:pt x="32" y="162"/>
                    <a:pt x="34" y="161"/>
                  </a:cubicBezTo>
                  <a:cubicBezTo>
                    <a:pt x="35" y="160"/>
                    <a:pt x="40" y="159"/>
                    <a:pt x="42" y="158"/>
                  </a:cubicBezTo>
                  <a:cubicBezTo>
                    <a:pt x="44" y="158"/>
                    <a:pt x="49" y="155"/>
                    <a:pt x="50" y="154"/>
                  </a:cubicBezTo>
                  <a:cubicBezTo>
                    <a:pt x="52" y="155"/>
                    <a:pt x="54" y="155"/>
                    <a:pt x="55" y="155"/>
                  </a:cubicBezTo>
                  <a:cubicBezTo>
                    <a:pt x="56" y="157"/>
                    <a:pt x="58" y="159"/>
                    <a:pt x="59" y="159"/>
                  </a:cubicBezTo>
                  <a:cubicBezTo>
                    <a:pt x="60" y="160"/>
                    <a:pt x="63" y="161"/>
                    <a:pt x="64" y="162"/>
                  </a:cubicBezTo>
                  <a:cubicBezTo>
                    <a:pt x="64" y="163"/>
                    <a:pt x="67" y="165"/>
                    <a:pt x="69" y="164"/>
                  </a:cubicBezTo>
                  <a:cubicBezTo>
                    <a:pt x="69" y="167"/>
                    <a:pt x="65" y="175"/>
                    <a:pt x="64" y="177"/>
                  </a:cubicBezTo>
                  <a:cubicBezTo>
                    <a:pt x="64" y="179"/>
                    <a:pt x="62" y="183"/>
                    <a:pt x="61" y="184"/>
                  </a:cubicBezTo>
                  <a:cubicBezTo>
                    <a:pt x="61" y="186"/>
                    <a:pt x="61" y="187"/>
                    <a:pt x="60" y="188"/>
                  </a:cubicBezTo>
                  <a:cubicBezTo>
                    <a:pt x="62" y="191"/>
                    <a:pt x="60" y="195"/>
                    <a:pt x="61" y="197"/>
                  </a:cubicBezTo>
                  <a:cubicBezTo>
                    <a:pt x="61" y="199"/>
                    <a:pt x="63" y="200"/>
                    <a:pt x="63" y="200"/>
                  </a:cubicBezTo>
                  <a:cubicBezTo>
                    <a:pt x="64" y="200"/>
                    <a:pt x="64" y="201"/>
                    <a:pt x="65" y="202"/>
                  </a:cubicBezTo>
                  <a:cubicBezTo>
                    <a:pt x="65" y="202"/>
                    <a:pt x="67" y="205"/>
                    <a:pt x="66" y="206"/>
                  </a:cubicBezTo>
                  <a:cubicBezTo>
                    <a:pt x="67" y="207"/>
                    <a:pt x="69" y="209"/>
                    <a:pt x="69" y="211"/>
                  </a:cubicBezTo>
                  <a:cubicBezTo>
                    <a:pt x="69" y="212"/>
                    <a:pt x="68" y="213"/>
                    <a:pt x="68" y="214"/>
                  </a:cubicBezTo>
                  <a:cubicBezTo>
                    <a:pt x="68" y="215"/>
                    <a:pt x="68" y="216"/>
                    <a:pt x="67" y="216"/>
                  </a:cubicBezTo>
                  <a:cubicBezTo>
                    <a:pt x="66" y="216"/>
                    <a:pt x="61" y="215"/>
                    <a:pt x="59" y="213"/>
                  </a:cubicBezTo>
                  <a:cubicBezTo>
                    <a:pt x="56" y="212"/>
                    <a:pt x="52" y="209"/>
                    <a:pt x="51" y="208"/>
                  </a:cubicBezTo>
                  <a:cubicBezTo>
                    <a:pt x="50" y="207"/>
                    <a:pt x="49" y="206"/>
                    <a:pt x="48" y="206"/>
                  </a:cubicBezTo>
                  <a:cubicBezTo>
                    <a:pt x="47" y="206"/>
                    <a:pt x="40" y="201"/>
                    <a:pt x="38" y="199"/>
                  </a:cubicBezTo>
                  <a:cubicBezTo>
                    <a:pt x="38" y="201"/>
                    <a:pt x="39" y="206"/>
                    <a:pt x="39" y="207"/>
                  </a:cubicBezTo>
                  <a:cubicBezTo>
                    <a:pt x="40" y="208"/>
                    <a:pt x="41" y="211"/>
                    <a:pt x="42" y="213"/>
                  </a:cubicBezTo>
                  <a:cubicBezTo>
                    <a:pt x="44" y="215"/>
                    <a:pt x="48" y="219"/>
                    <a:pt x="45" y="222"/>
                  </a:cubicBezTo>
                  <a:cubicBezTo>
                    <a:pt x="46" y="225"/>
                    <a:pt x="44" y="227"/>
                    <a:pt x="41" y="227"/>
                  </a:cubicBezTo>
                  <a:cubicBezTo>
                    <a:pt x="38" y="227"/>
                    <a:pt x="33" y="225"/>
                    <a:pt x="30" y="223"/>
                  </a:cubicBezTo>
                  <a:cubicBezTo>
                    <a:pt x="28" y="221"/>
                    <a:pt x="24" y="217"/>
                    <a:pt x="23" y="215"/>
                  </a:cubicBezTo>
                  <a:cubicBezTo>
                    <a:pt x="22" y="213"/>
                    <a:pt x="20" y="211"/>
                    <a:pt x="19" y="211"/>
                  </a:cubicBezTo>
                  <a:cubicBezTo>
                    <a:pt x="18" y="211"/>
                    <a:pt x="13" y="207"/>
                    <a:pt x="12" y="205"/>
                  </a:cubicBezTo>
                  <a:cubicBezTo>
                    <a:pt x="11" y="202"/>
                    <a:pt x="12" y="200"/>
                    <a:pt x="13" y="199"/>
                  </a:cubicBezTo>
                  <a:cubicBezTo>
                    <a:pt x="14" y="199"/>
                    <a:pt x="16" y="196"/>
                    <a:pt x="17" y="196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" name="Group 59"/>
          <p:cNvGrpSpPr>
            <a:grpSpLocks noChangeAspect="1"/>
          </p:cNvGrpSpPr>
          <p:nvPr/>
        </p:nvGrpSpPr>
        <p:grpSpPr>
          <a:xfrm>
            <a:off x="6917784" y="788707"/>
            <a:ext cx="966584" cy="2215091"/>
            <a:chOff x="6346826" y="4502151"/>
            <a:chExt cx="571500" cy="1309687"/>
          </a:xfrm>
          <a:solidFill>
            <a:schemeClr val="bg1">
              <a:lumMod val="75000"/>
            </a:schemeClr>
          </a:solidFill>
        </p:grpSpPr>
        <p:sp>
          <p:nvSpPr>
            <p:cNvPr id="14" name="Freeform 42"/>
            <p:cNvSpPr>
              <a:spLocks noEditPoints="1"/>
            </p:cNvSpPr>
            <p:nvPr/>
          </p:nvSpPr>
          <p:spPr bwMode="auto">
            <a:xfrm>
              <a:off x="6346826" y="4502151"/>
              <a:ext cx="355600" cy="333375"/>
            </a:xfrm>
            <a:custGeom>
              <a:avLst/>
              <a:gdLst/>
              <a:ahLst/>
              <a:cxnLst>
                <a:cxn ang="0">
                  <a:pos x="165" y="28"/>
                </a:cxn>
                <a:cxn ang="0">
                  <a:pos x="165" y="23"/>
                </a:cxn>
                <a:cxn ang="0">
                  <a:pos x="163" y="16"/>
                </a:cxn>
                <a:cxn ang="0">
                  <a:pos x="155" y="5"/>
                </a:cxn>
                <a:cxn ang="0">
                  <a:pos x="148" y="1"/>
                </a:cxn>
                <a:cxn ang="0">
                  <a:pos x="138" y="1"/>
                </a:cxn>
                <a:cxn ang="0">
                  <a:pos x="128" y="7"/>
                </a:cxn>
                <a:cxn ang="0">
                  <a:pos x="111" y="15"/>
                </a:cxn>
                <a:cxn ang="0">
                  <a:pos x="82" y="14"/>
                </a:cxn>
                <a:cxn ang="0">
                  <a:pos x="46" y="42"/>
                </a:cxn>
                <a:cxn ang="0">
                  <a:pos x="16" y="84"/>
                </a:cxn>
                <a:cxn ang="0">
                  <a:pos x="3" y="127"/>
                </a:cxn>
                <a:cxn ang="0">
                  <a:pos x="8" y="144"/>
                </a:cxn>
                <a:cxn ang="0">
                  <a:pos x="30" y="147"/>
                </a:cxn>
                <a:cxn ang="0">
                  <a:pos x="49" y="150"/>
                </a:cxn>
                <a:cxn ang="0">
                  <a:pos x="44" y="125"/>
                </a:cxn>
                <a:cxn ang="0">
                  <a:pos x="56" y="103"/>
                </a:cxn>
                <a:cxn ang="0">
                  <a:pos x="66" y="85"/>
                </a:cxn>
                <a:cxn ang="0">
                  <a:pos x="71" y="74"/>
                </a:cxn>
                <a:cxn ang="0">
                  <a:pos x="88" y="66"/>
                </a:cxn>
                <a:cxn ang="0">
                  <a:pos x="117" y="71"/>
                </a:cxn>
                <a:cxn ang="0">
                  <a:pos x="124" y="60"/>
                </a:cxn>
                <a:cxn ang="0">
                  <a:pos x="142" y="53"/>
                </a:cxn>
                <a:cxn ang="0">
                  <a:pos x="153" y="47"/>
                </a:cxn>
                <a:cxn ang="0">
                  <a:pos x="159" y="43"/>
                </a:cxn>
                <a:cxn ang="0">
                  <a:pos x="160" y="41"/>
                </a:cxn>
                <a:cxn ang="0">
                  <a:pos x="157" y="48"/>
                </a:cxn>
                <a:cxn ang="0">
                  <a:pos x="163" y="42"/>
                </a:cxn>
                <a:cxn ang="0">
                  <a:pos x="163" y="32"/>
                </a:cxn>
                <a:cxn ang="0">
                  <a:pos x="163" y="30"/>
                </a:cxn>
                <a:cxn ang="0">
                  <a:pos x="163" y="22"/>
                </a:cxn>
                <a:cxn ang="0">
                  <a:pos x="164" y="23"/>
                </a:cxn>
                <a:cxn ang="0">
                  <a:pos x="163" y="21"/>
                </a:cxn>
                <a:cxn ang="0">
                  <a:pos x="163" y="19"/>
                </a:cxn>
                <a:cxn ang="0">
                  <a:pos x="161" y="15"/>
                </a:cxn>
                <a:cxn ang="0">
                  <a:pos x="160" y="13"/>
                </a:cxn>
                <a:cxn ang="0">
                  <a:pos x="155" y="5"/>
                </a:cxn>
                <a:cxn ang="0">
                  <a:pos x="155" y="5"/>
                </a:cxn>
                <a:cxn ang="0">
                  <a:pos x="154" y="5"/>
                </a:cxn>
                <a:cxn ang="0">
                  <a:pos x="152" y="4"/>
                </a:cxn>
                <a:cxn ang="0">
                  <a:pos x="114" y="17"/>
                </a:cxn>
                <a:cxn ang="0">
                  <a:pos x="122" y="10"/>
                </a:cxn>
                <a:cxn ang="0">
                  <a:pos x="121" y="11"/>
                </a:cxn>
                <a:cxn ang="0">
                  <a:pos x="127" y="8"/>
                </a:cxn>
                <a:cxn ang="0">
                  <a:pos x="126" y="9"/>
                </a:cxn>
                <a:cxn ang="0">
                  <a:pos x="128" y="8"/>
                </a:cxn>
                <a:cxn ang="0">
                  <a:pos x="129" y="7"/>
                </a:cxn>
                <a:cxn ang="0">
                  <a:pos x="143" y="1"/>
                </a:cxn>
                <a:cxn ang="0">
                  <a:pos x="149" y="3"/>
                </a:cxn>
                <a:cxn ang="0">
                  <a:pos x="146" y="2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29" y="7"/>
                </a:cxn>
                <a:cxn ang="0">
                  <a:pos x="126" y="9"/>
                </a:cxn>
                <a:cxn ang="0">
                  <a:pos x="121" y="10"/>
                </a:cxn>
                <a:cxn ang="0">
                  <a:pos x="116" y="14"/>
                </a:cxn>
                <a:cxn ang="0">
                  <a:pos x="115" y="19"/>
                </a:cxn>
              </a:cxnLst>
              <a:rect l="0" t="0" r="r" b="b"/>
              <a:pathLst>
                <a:path w="167" h="157">
                  <a:moveTo>
                    <a:pt x="163" y="30"/>
                  </a:moveTo>
                  <a:cubicBezTo>
                    <a:pt x="163" y="30"/>
                    <a:pt x="163" y="30"/>
                    <a:pt x="163" y="30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5" y="29"/>
                    <a:pt x="165" y="28"/>
                  </a:cubicBezTo>
                  <a:cubicBezTo>
                    <a:pt x="165" y="29"/>
                    <a:pt x="164" y="29"/>
                    <a:pt x="163" y="30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0"/>
                    <a:pt x="163" y="30"/>
                    <a:pt x="163" y="29"/>
                  </a:cubicBezTo>
                  <a:cubicBezTo>
                    <a:pt x="165" y="28"/>
                    <a:pt x="167" y="26"/>
                    <a:pt x="165" y="23"/>
                  </a:cubicBezTo>
                  <a:cubicBezTo>
                    <a:pt x="164" y="23"/>
                    <a:pt x="164" y="23"/>
                    <a:pt x="164" y="22"/>
                  </a:cubicBezTo>
                  <a:cubicBezTo>
                    <a:pt x="164" y="22"/>
                    <a:pt x="164" y="22"/>
                    <a:pt x="164" y="22"/>
                  </a:cubicBezTo>
                  <a:cubicBezTo>
                    <a:pt x="164" y="21"/>
                    <a:pt x="164" y="20"/>
                    <a:pt x="163" y="19"/>
                  </a:cubicBezTo>
                  <a:cubicBezTo>
                    <a:pt x="163" y="18"/>
                    <a:pt x="163" y="17"/>
                    <a:pt x="163" y="16"/>
                  </a:cubicBezTo>
                  <a:cubicBezTo>
                    <a:pt x="163" y="15"/>
                    <a:pt x="162" y="14"/>
                    <a:pt x="161" y="14"/>
                  </a:cubicBezTo>
                  <a:cubicBezTo>
                    <a:pt x="161" y="12"/>
                    <a:pt x="160" y="11"/>
                    <a:pt x="159" y="10"/>
                  </a:cubicBezTo>
                  <a:cubicBezTo>
                    <a:pt x="159" y="10"/>
                    <a:pt x="159" y="10"/>
                    <a:pt x="159" y="10"/>
                  </a:cubicBezTo>
                  <a:cubicBezTo>
                    <a:pt x="158" y="7"/>
                    <a:pt x="157" y="5"/>
                    <a:pt x="155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4"/>
                    <a:pt x="153" y="4"/>
                    <a:pt x="152" y="4"/>
                  </a:cubicBezTo>
                  <a:cubicBezTo>
                    <a:pt x="152" y="4"/>
                    <a:pt x="152" y="4"/>
                    <a:pt x="152" y="4"/>
                  </a:cubicBezTo>
                  <a:cubicBezTo>
                    <a:pt x="151" y="2"/>
                    <a:pt x="149" y="1"/>
                    <a:pt x="148" y="1"/>
                  </a:cubicBezTo>
                  <a:cubicBezTo>
                    <a:pt x="146" y="0"/>
                    <a:pt x="145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2" y="0"/>
                    <a:pt x="141" y="0"/>
                    <a:pt x="140" y="0"/>
                  </a:cubicBezTo>
                  <a:cubicBezTo>
                    <a:pt x="139" y="0"/>
                    <a:pt x="139" y="1"/>
                    <a:pt x="138" y="1"/>
                  </a:cubicBezTo>
                  <a:cubicBezTo>
                    <a:pt x="137" y="2"/>
                    <a:pt x="136" y="2"/>
                    <a:pt x="135" y="3"/>
                  </a:cubicBezTo>
                  <a:cubicBezTo>
                    <a:pt x="133" y="3"/>
                    <a:pt x="132" y="3"/>
                    <a:pt x="130" y="4"/>
                  </a:cubicBezTo>
                  <a:cubicBezTo>
                    <a:pt x="130" y="5"/>
                    <a:pt x="129" y="6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6" y="7"/>
                    <a:pt x="123" y="8"/>
                    <a:pt x="122" y="9"/>
                  </a:cubicBezTo>
                  <a:cubicBezTo>
                    <a:pt x="120" y="9"/>
                    <a:pt x="118" y="10"/>
                    <a:pt x="116" y="12"/>
                  </a:cubicBezTo>
                  <a:cubicBezTo>
                    <a:pt x="115" y="13"/>
                    <a:pt x="114" y="15"/>
                    <a:pt x="113" y="17"/>
                  </a:cubicBezTo>
                  <a:cubicBezTo>
                    <a:pt x="112" y="16"/>
                    <a:pt x="112" y="16"/>
                    <a:pt x="111" y="15"/>
                  </a:cubicBezTo>
                  <a:cubicBezTo>
                    <a:pt x="109" y="14"/>
                    <a:pt x="105" y="14"/>
                    <a:pt x="103" y="15"/>
                  </a:cubicBezTo>
                  <a:cubicBezTo>
                    <a:pt x="102" y="12"/>
                    <a:pt x="99" y="14"/>
                    <a:pt x="97" y="15"/>
                  </a:cubicBezTo>
                  <a:cubicBezTo>
                    <a:pt x="95" y="17"/>
                    <a:pt x="90" y="16"/>
                    <a:pt x="88" y="15"/>
                  </a:cubicBezTo>
                  <a:cubicBezTo>
                    <a:pt x="87" y="14"/>
                    <a:pt x="85" y="14"/>
                    <a:pt x="82" y="14"/>
                  </a:cubicBezTo>
                  <a:cubicBezTo>
                    <a:pt x="80" y="15"/>
                    <a:pt x="77" y="19"/>
                    <a:pt x="77" y="21"/>
                  </a:cubicBezTo>
                  <a:cubicBezTo>
                    <a:pt x="77" y="22"/>
                    <a:pt x="78" y="26"/>
                    <a:pt x="76" y="29"/>
                  </a:cubicBezTo>
                  <a:cubicBezTo>
                    <a:pt x="75" y="30"/>
                    <a:pt x="63" y="34"/>
                    <a:pt x="60" y="36"/>
                  </a:cubicBezTo>
                  <a:cubicBezTo>
                    <a:pt x="58" y="37"/>
                    <a:pt x="49" y="41"/>
                    <a:pt x="46" y="42"/>
                  </a:cubicBezTo>
                  <a:cubicBezTo>
                    <a:pt x="41" y="41"/>
                    <a:pt x="37" y="46"/>
                    <a:pt x="36" y="48"/>
                  </a:cubicBezTo>
                  <a:cubicBezTo>
                    <a:pt x="34" y="50"/>
                    <a:pt x="30" y="55"/>
                    <a:pt x="28" y="58"/>
                  </a:cubicBezTo>
                  <a:cubicBezTo>
                    <a:pt x="27" y="60"/>
                    <a:pt x="24" y="63"/>
                    <a:pt x="23" y="69"/>
                  </a:cubicBezTo>
                  <a:cubicBezTo>
                    <a:pt x="21" y="71"/>
                    <a:pt x="17" y="82"/>
                    <a:pt x="16" y="84"/>
                  </a:cubicBezTo>
                  <a:cubicBezTo>
                    <a:pt x="14" y="87"/>
                    <a:pt x="12" y="93"/>
                    <a:pt x="10" y="96"/>
                  </a:cubicBezTo>
                  <a:cubicBezTo>
                    <a:pt x="9" y="98"/>
                    <a:pt x="6" y="107"/>
                    <a:pt x="6" y="109"/>
                  </a:cubicBezTo>
                  <a:cubicBezTo>
                    <a:pt x="6" y="111"/>
                    <a:pt x="3" y="119"/>
                    <a:pt x="2" y="122"/>
                  </a:cubicBezTo>
                  <a:cubicBezTo>
                    <a:pt x="1" y="125"/>
                    <a:pt x="2" y="127"/>
                    <a:pt x="3" y="127"/>
                  </a:cubicBezTo>
                  <a:cubicBezTo>
                    <a:pt x="3" y="127"/>
                    <a:pt x="3" y="128"/>
                    <a:pt x="3" y="130"/>
                  </a:cubicBezTo>
                  <a:cubicBezTo>
                    <a:pt x="2" y="130"/>
                    <a:pt x="0" y="131"/>
                    <a:pt x="0" y="132"/>
                  </a:cubicBezTo>
                  <a:cubicBezTo>
                    <a:pt x="0" y="133"/>
                    <a:pt x="0" y="135"/>
                    <a:pt x="3" y="139"/>
                  </a:cubicBezTo>
                  <a:cubicBezTo>
                    <a:pt x="5" y="143"/>
                    <a:pt x="7" y="143"/>
                    <a:pt x="8" y="144"/>
                  </a:cubicBezTo>
                  <a:cubicBezTo>
                    <a:pt x="9" y="145"/>
                    <a:pt x="10" y="149"/>
                    <a:pt x="14" y="152"/>
                  </a:cubicBezTo>
                  <a:cubicBezTo>
                    <a:pt x="19" y="156"/>
                    <a:pt x="25" y="157"/>
                    <a:pt x="28" y="157"/>
                  </a:cubicBezTo>
                  <a:cubicBezTo>
                    <a:pt x="31" y="157"/>
                    <a:pt x="32" y="154"/>
                    <a:pt x="31" y="153"/>
                  </a:cubicBezTo>
                  <a:cubicBezTo>
                    <a:pt x="31" y="150"/>
                    <a:pt x="30" y="148"/>
                    <a:pt x="30" y="147"/>
                  </a:cubicBezTo>
                  <a:cubicBezTo>
                    <a:pt x="31" y="147"/>
                    <a:pt x="33" y="148"/>
                    <a:pt x="33" y="150"/>
                  </a:cubicBezTo>
                  <a:cubicBezTo>
                    <a:pt x="34" y="151"/>
                    <a:pt x="40" y="154"/>
                    <a:pt x="44" y="155"/>
                  </a:cubicBezTo>
                  <a:cubicBezTo>
                    <a:pt x="48" y="155"/>
                    <a:pt x="48" y="154"/>
                    <a:pt x="48" y="152"/>
                  </a:cubicBezTo>
                  <a:cubicBezTo>
                    <a:pt x="48" y="152"/>
                    <a:pt x="49" y="151"/>
                    <a:pt x="49" y="150"/>
                  </a:cubicBezTo>
                  <a:cubicBezTo>
                    <a:pt x="49" y="149"/>
                    <a:pt x="47" y="147"/>
                    <a:pt x="46" y="145"/>
                  </a:cubicBezTo>
                  <a:cubicBezTo>
                    <a:pt x="46" y="143"/>
                    <a:pt x="43" y="139"/>
                    <a:pt x="42" y="139"/>
                  </a:cubicBezTo>
                  <a:cubicBezTo>
                    <a:pt x="43" y="138"/>
                    <a:pt x="42" y="134"/>
                    <a:pt x="41" y="132"/>
                  </a:cubicBezTo>
                  <a:cubicBezTo>
                    <a:pt x="43" y="132"/>
                    <a:pt x="43" y="127"/>
                    <a:pt x="44" y="125"/>
                  </a:cubicBezTo>
                  <a:cubicBezTo>
                    <a:pt x="44" y="124"/>
                    <a:pt x="45" y="121"/>
                    <a:pt x="45" y="119"/>
                  </a:cubicBezTo>
                  <a:cubicBezTo>
                    <a:pt x="45" y="116"/>
                    <a:pt x="48" y="114"/>
                    <a:pt x="49" y="112"/>
                  </a:cubicBezTo>
                  <a:cubicBezTo>
                    <a:pt x="50" y="111"/>
                    <a:pt x="52" y="111"/>
                    <a:pt x="53" y="109"/>
                  </a:cubicBezTo>
                  <a:cubicBezTo>
                    <a:pt x="55" y="107"/>
                    <a:pt x="55" y="105"/>
                    <a:pt x="56" y="103"/>
                  </a:cubicBezTo>
                  <a:cubicBezTo>
                    <a:pt x="56" y="102"/>
                    <a:pt x="57" y="100"/>
                    <a:pt x="58" y="99"/>
                  </a:cubicBezTo>
                  <a:cubicBezTo>
                    <a:pt x="59" y="99"/>
                    <a:pt x="59" y="96"/>
                    <a:pt x="59" y="95"/>
                  </a:cubicBezTo>
                  <a:cubicBezTo>
                    <a:pt x="59" y="94"/>
                    <a:pt x="61" y="93"/>
                    <a:pt x="62" y="91"/>
                  </a:cubicBezTo>
                  <a:cubicBezTo>
                    <a:pt x="64" y="90"/>
                    <a:pt x="66" y="88"/>
                    <a:pt x="66" y="85"/>
                  </a:cubicBezTo>
                  <a:cubicBezTo>
                    <a:pt x="67" y="85"/>
                    <a:pt x="67" y="84"/>
                    <a:pt x="68" y="84"/>
                  </a:cubicBezTo>
                  <a:cubicBezTo>
                    <a:pt x="68" y="83"/>
                    <a:pt x="70" y="83"/>
                    <a:pt x="70" y="83"/>
                  </a:cubicBezTo>
                  <a:cubicBezTo>
                    <a:pt x="71" y="82"/>
                    <a:pt x="72" y="80"/>
                    <a:pt x="71" y="79"/>
                  </a:cubicBezTo>
                  <a:cubicBezTo>
                    <a:pt x="71" y="78"/>
                    <a:pt x="71" y="75"/>
                    <a:pt x="71" y="74"/>
                  </a:cubicBezTo>
                  <a:cubicBezTo>
                    <a:pt x="71" y="73"/>
                    <a:pt x="71" y="71"/>
                    <a:pt x="72" y="70"/>
                  </a:cubicBezTo>
                  <a:cubicBezTo>
                    <a:pt x="73" y="71"/>
                    <a:pt x="75" y="69"/>
                    <a:pt x="76" y="69"/>
                  </a:cubicBezTo>
                  <a:cubicBezTo>
                    <a:pt x="77" y="68"/>
                    <a:pt x="80" y="68"/>
                    <a:pt x="81" y="67"/>
                  </a:cubicBezTo>
                  <a:cubicBezTo>
                    <a:pt x="82" y="67"/>
                    <a:pt x="88" y="66"/>
                    <a:pt x="88" y="66"/>
                  </a:cubicBezTo>
                  <a:cubicBezTo>
                    <a:pt x="88" y="66"/>
                    <a:pt x="103" y="71"/>
                    <a:pt x="106" y="71"/>
                  </a:cubicBezTo>
                  <a:cubicBezTo>
                    <a:pt x="110" y="70"/>
                    <a:pt x="111" y="68"/>
                    <a:pt x="112" y="68"/>
                  </a:cubicBezTo>
                  <a:cubicBezTo>
                    <a:pt x="112" y="68"/>
                    <a:pt x="112" y="68"/>
                    <a:pt x="113" y="68"/>
                  </a:cubicBezTo>
                  <a:cubicBezTo>
                    <a:pt x="113" y="70"/>
                    <a:pt x="115" y="71"/>
                    <a:pt x="117" y="71"/>
                  </a:cubicBezTo>
                  <a:cubicBezTo>
                    <a:pt x="118" y="72"/>
                    <a:pt x="121" y="72"/>
                    <a:pt x="123" y="71"/>
                  </a:cubicBezTo>
                  <a:cubicBezTo>
                    <a:pt x="126" y="70"/>
                    <a:pt x="126" y="67"/>
                    <a:pt x="125" y="66"/>
                  </a:cubicBezTo>
                  <a:cubicBezTo>
                    <a:pt x="125" y="65"/>
                    <a:pt x="125" y="65"/>
                    <a:pt x="126" y="64"/>
                  </a:cubicBezTo>
                  <a:cubicBezTo>
                    <a:pt x="127" y="63"/>
                    <a:pt x="124" y="61"/>
                    <a:pt x="124" y="60"/>
                  </a:cubicBezTo>
                  <a:cubicBezTo>
                    <a:pt x="124" y="60"/>
                    <a:pt x="122" y="58"/>
                    <a:pt x="122" y="56"/>
                  </a:cubicBezTo>
                  <a:cubicBezTo>
                    <a:pt x="124" y="57"/>
                    <a:pt x="126" y="56"/>
                    <a:pt x="128" y="56"/>
                  </a:cubicBezTo>
                  <a:cubicBezTo>
                    <a:pt x="130" y="56"/>
                    <a:pt x="135" y="56"/>
                    <a:pt x="136" y="56"/>
                  </a:cubicBezTo>
                  <a:cubicBezTo>
                    <a:pt x="138" y="56"/>
                    <a:pt x="141" y="55"/>
                    <a:pt x="142" y="53"/>
                  </a:cubicBezTo>
                  <a:cubicBezTo>
                    <a:pt x="144" y="52"/>
                    <a:pt x="145" y="51"/>
                    <a:pt x="145" y="51"/>
                  </a:cubicBezTo>
                  <a:cubicBezTo>
                    <a:pt x="145" y="51"/>
                    <a:pt x="146" y="50"/>
                    <a:pt x="147" y="50"/>
                  </a:cubicBezTo>
                  <a:cubicBezTo>
                    <a:pt x="147" y="50"/>
                    <a:pt x="148" y="50"/>
                    <a:pt x="149" y="49"/>
                  </a:cubicBezTo>
                  <a:cubicBezTo>
                    <a:pt x="150" y="49"/>
                    <a:pt x="152" y="47"/>
                    <a:pt x="153" y="47"/>
                  </a:cubicBezTo>
                  <a:cubicBezTo>
                    <a:pt x="154" y="46"/>
                    <a:pt x="157" y="44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4"/>
                    <a:pt x="158" y="45"/>
                    <a:pt x="157" y="46"/>
                  </a:cubicBezTo>
                  <a:cubicBezTo>
                    <a:pt x="158" y="45"/>
                    <a:pt x="159" y="44"/>
                    <a:pt x="159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1"/>
                    <a:pt x="160" y="41"/>
                    <a:pt x="160" y="41"/>
                  </a:cubicBezTo>
                  <a:cubicBezTo>
                    <a:pt x="160" y="42"/>
                    <a:pt x="159" y="43"/>
                    <a:pt x="159" y="43"/>
                  </a:cubicBezTo>
                  <a:cubicBezTo>
                    <a:pt x="160" y="43"/>
                    <a:pt x="160" y="42"/>
                    <a:pt x="160" y="41"/>
                  </a:cubicBezTo>
                  <a:cubicBezTo>
                    <a:pt x="160" y="40"/>
                    <a:pt x="161" y="40"/>
                    <a:pt x="161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1" y="42"/>
                    <a:pt x="160" y="44"/>
                    <a:pt x="159" y="46"/>
                  </a:cubicBezTo>
                  <a:cubicBezTo>
                    <a:pt x="158" y="47"/>
                    <a:pt x="157" y="47"/>
                    <a:pt x="157" y="48"/>
                  </a:cubicBezTo>
                  <a:cubicBezTo>
                    <a:pt x="157" y="47"/>
                    <a:pt x="158" y="47"/>
                    <a:pt x="159" y="47"/>
                  </a:cubicBezTo>
                  <a:cubicBezTo>
                    <a:pt x="158" y="47"/>
                    <a:pt x="158" y="48"/>
                    <a:pt x="157" y="49"/>
                  </a:cubicBezTo>
                  <a:cubicBezTo>
                    <a:pt x="161" y="47"/>
                    <a:pt x="163" y="43"/>
                    <a:pt x="163" y="40"/>
                  </a:cubicBezTo>
                  <a:cubicBezTo>
                    <a:pt x="163" y="41"/>
                    <a:pt x="163" y="41"/>
                    <a:pt x="163" y="42"/>
                  </a:cubicBezTo>
                  <a:cubicBezTo>
                    <a:pt x="163" y="45"/>
                    <a:pt x="162" y="47"/>
                    <a:pt x="160" y="49"/>
                  </a:cubicBezTo>
                  <a:cubicBezTo>
                    <a:pt x="162" y="47"/>
                    <a:pt x="164" y="45"/>
                    <a:pt x="164" y="42"/>
                  </a:cubicBezTo>
                  <a:cubicBezTo>
                    <a:pt x="164" y="41"/>
                    <a:pt x="164" y="39"/>
                    <a:pt x="164" y="38"/>
                  </a:cubicBezTo>
                  <a:cubicBezTo>
                    <a:pt x="164" y="36"/>
                    <a:pt x="163" y="34"/>
                    <a:pt x="163" y="32"/>
                  </a:cubicBezTo>
                  <a:cubicBezTo>
                    <a:pt x="164" y="32"/>
                    <a:pt x="164" y="33"/>
                    <a:pt x="165" y="34"/>
                  </a:cubicBezTo>
                  <a:cubicBezTo>
                    <a:pt x="165" y="35"/>
                    <a:pt x="165" y="37"/>
                    <a:pt x="165" y="38"/>
                  </a:cubicBezTo>
                  <a:cubicBezTo>
                    <a:pt x="165" y="37"/>
                    <a:pt x="165" y="35"/>
                    <a:pt x="165" y="34"/>
                  </a:cubicBezTo>
                  <a:cubicBezTo>
                    <a:pt x="165" y="32"/>
                    <a:pt x="164" y="31"/>
                    <a:pt x="163" y="30"/>
                  </a:cubicBezTo>
                  <a:close/>
                  <a:moveTo>
                    <a:pt x="163" y="22"/>
                  </a:moveTo>
                  <a:cubicBezTo>
                    <a:pt x="163" y="22"/>
                    <a:pt x="163" y="22"/>
                    <a:pt x="163" y="22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3" y="23"/>
                    <a:pt x="163" y="22"/>
                    <a:pt x="163" y="22"/>
                  </a:cubicBezTo>
                  <a:close/>
                  <a:moveTo>
                    <a:pt x="165" y="24"/>
                  </a:moveTo>
                  <a:cubicBezTo>
                    <a:pt x="166" y="26"/>
                    <a:pt x="165" y="27"/>
                    <a:pt x="163" y="28"/>
                  </a:cubicBezTo>
                  <a:cubicBezTo>
                    <a:pt x="163" y="27"/>
                    <a:pt x="163" y="26"/>
                    <a:pt x="163" y="25"/>
                  </a:cubicBezTo>
                  <a:cubicBezTo>
                    <a:pt x="164" y="24"/>
                    <a:pt x="164" y="24"/>
                    <a:pt x="164" y="23"/>
                  </a:cubicBezTo>
                  <a:cubicBezTo>
                    <a:pt x="164" y="23"/>
                    <a:pt x="164" y="23"/>
                    <a:pt x="165" y="24"/>
                  </a:cubicBezTo>
                  <a:close/>
                  <a:moveTo>
                    <a:pt x="163" y="22"/>
                  </a:moveTo>
                  <a:cubicBezTo>
                    <a:pt x="163" y="22"/>
                    <a:pt x="163" y="22"/>
                    <a:pt x="163" y="22"/>
                  </a:cubicBezTo>
                  <a:cubicBezTo>
                    <a:pt x="163" y="21"/>
                    <a:pt x="163" y="21"/>
                    <a:pt x="163" y="21"/>
                  </a:cubicBezTo>
                  <a:cubicBezTo>
                    <a:pt x="163" y="21"/>
                    <a:pt x="163" y="20"/>
                    <a:pt x="163" y="20"/>
                  </a:cubicBezTo>
                  <a:cubicBezTo>
                    <a:pt x="163" y="20"/>
                    <a:pt x="163" y="21"/>
                    <a:pt x="163" y="22"/>
                  </a:cubicBezTo>
                  <a:close/>
                  <a:moveTo>
                    <a:pt x="163" y="17"/>
                  </a:moveTo>
                  <a:cubicBezTo>
                    <a:pt x="163" y="17"/>
                    <a:pt x="163" y="18"/>
                    <a:pt x="163" y="19"/>
                  </a:cubicBezTo>
                  <a:cubicBezTo>
                    <a:pt x="163" y="19"/>
                    <a:pt x="163" y="19"/>
                    <a:pt x="162" y="18"/>
                  </a:cubicBezTo>
                  <a:cubicBezTo>
                    <a:pt x="163" y="19"/>
                    <a:pt x="163" y="19"/>
                    <a:pt x="163" y="19"/>
                  </a:cubicBezTo>
                  <a:cubicBezTo>
                    <a:pt x="163" y="19"/>
                    <a:pt x="163" y="19"/>
                    <a:pt x="163" y="19"/>
                  </a:cubicBezTo>
                  <a:cubicBezTo>
                    <a:pt x="162" y="18"/>
                    <a:pt x="162" y="16"/>
                    <a:pt x="161" y="15"/>
                  </a:cubicBezTo>
                  <a:cubicBezTo>
                    <a:pt x="161" y="14"/>
                    <a:pt x="161" y="14"/>
                    <a:pt x="161" y="14"/>
                  </a:cubicBezTo>
                  <a:cubicBezTo>
                    <a:pt x="162" y="14"/>
                    <a:pt x="163" y="15"/>
                    <a:pt x="163" y="17"/>
                  </a:cubicBezTo>
                  <a:close/>
                  <a:moveTo>
                    <a:pt x="159" y="10"/>
                  </a:moveTo>
                  <a:cubicBezTo>
                    <a:pt x="160" y="11"/>
                    <a:pt x="160" y="12"/>
                    <a:pt x="160" y="13"/>
                  </a:cubicBezTo>
                  <a:cubicBezTo>
                    <a:pt x="160" y="12"/>
                    <a:pt x="159" y="11"/>
                    <a:pt x="159" y="11"/>
                  </a:cubicBezTo>
                  <a:cubicBezTo>
                    <a:pt x="159" y="11"/>
                    <a:pt x="159" y="10"/>
                    <a:pt x="159" y="10"/>
                  </a:cubicBezTo>
                  <a:cubicBezTo>
                    <a:pt x="159" y="10"/>
                    <a:pt x="159" y="10"/>
                    <a:pt x="159" y="10"/>
                  </a:cubicBezTo>
                  <a:close/>
                  <a:moveTo>
                    <a:pt x="155" y="5"/>
                  </a:moveTo>
                  <a:cubicBezTo>
                    <a:pt x="157" y="5"/>
                    <a:pt x="157" y="7"/>
                    <a:pt x="158" y="9"/>
                  </a:cubicBezTo>
                  <a:cubicBezTo>
                    <a:pt x="157" y="8"/>
                    <a:pt x="156" y="8"/>
                    <a:pt x="156" y="7"/>
                  </a:cubicBezTo>
                  <a:cubicBezTo>
                    <a:pt x="155" y="6"/>
                    <a:pt x="155" y="6"/>
                    <a:pt x="154" y="5"/>
                  </a:cubicBezTo>
                  <a:cubicBezTo>
                    <a:pt x="154" y="5"/>
                    <a:pt x="155" y="5"/>
                    <a:pt x="155" y="5"/>
                  </a:cubicBezTo>
                  <a:close/>
                  <a:moveTo>
                    <a:pt x="154" y="5"/>
                  </a:moveTo>
                  <a:cubicBezTo>
                    <a:pt x="154" y="5"/>
                    <a:pt x="154" y="5"/>
                    <a:pt x="153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lose/>
                  <a:moveTo>
                    <a:pt x="153" y="5"/>
                  </a:moveTo>
                  <a:cubicBezTo>
                    <a:pt x="153" y="5"/>
                    <a:pt x="153" y="5"/>
                    <a:pt x="153" y="5"/>
                  </a:cubicBezTo>
                  <a:cubicBezTo>
                    <a:pt x="153" y="5"/>
                    <a:pt x="152" y="4"/>
                    <a:pt x="152" y="4"/>
                  </a:cubicBezTo>
                  <a:cubicBezTo>
                    <a:pt x="152" y="4"/>
                    <a:pt x="152" y="4"/>
                    <a:pt x="152" y="4"/>
                  </a:cubicBezTo>
                  <a:cubicBezTo>
                    <a:pt x="153" y="4"/>
                    <a:pt x="153" y="4"/>
                    <a:pt x="153" y="5"/>
                  </a:cubicBezTo>
                  <a:close/>
                  <a:moveTo>
                    <a:pt x="115" y="19"/>
                  </a:move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8"/>
                    <a:pt x="114" y="17"/>
                  </a:cubicBezTo>
                  <a:cubicBezTo>
                    <a:pt x="114" y="16"/>
                    <a:pt x="115" y="15"/>
                    <a:pt x="116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5"/>
                    <a:pt x="116" y="17"/>
                    <a:pt x="115" y="19"/>
                  </a:cubicBezTo>
                  <a:close/>
                  <a:moveTo>
                    <a:pt x="122" y="10"/>
                  </a:moveTo>
                  <a:cubicBezTo>
                    <a:pt x="123" y="10"/>
                    <a:pt x="124" y="10"/>
                    <a:pt x="125" y="10"/>
                  </a:cubicBezTo>
                  <a:cubicBezTo>
                    <a:pt x="124" y="10"/>
                    <a:pt x="123" y="11"/>
                    <a:pt x="121" y="11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10"/>
                    <a:pt x="121" y="10"/>
                    <a:pt x="122" y="10"/>
                  </a:cubicBezTo>
                  <a:close/>
                  <a:moveTo>
                    <a:pt x="126" y="9"/>
                  </a:moveTo>
                  <a:cubicBezTo>
                    <a:pt x="126" y="9"/>
                    <a:pt x="126" y="9"/>
                    <a:pt x="126" y="9"/>
                  </a:cubicBezTo>
                  <a:cubicBezTo>
                    <a:pt x="127" y="9"/>
                    <a:pt x="127" y="8"/>
                    <a:pt x="127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9"/>
                    <a:pt x="128" y="9"/>
                    <a:pt x="128" y="9"/>
                  </a:cubicBezTo>
                  <a:cubicBezTo>
                    <a:pt x="127" y="9"/>
                    <a:pt x="127" y="9"/>
                    <a:pt x="127" y="10"/>
                  </a:cubicBezTo>
                  <a:cubicBezTo>
                    <a:pt x="126" y="10"/>
                    <a:pt x="126" y="9"/>
                    <a:pt x="126" y="9"/>
                  </a:cubicBezTo>
                  <a:close/>
                  <a:moveTo>
                    <a:pt x="128" y="8"/>
                  </a:moveTo>
                  <a:cubicBezTo>
                    <a:pt x="128" y="8"/>
                    <a:pt x="129" y="8"/>
                    <a:pt x="129" y="8"/>
                  </a:cubicBezTo>
                  <a:cubicBezTo>
                    <a:pt x="129" y="9"/>
                    <a:pt x="128" y="9"/>
                    <a:pt x="128" y="9"/>
                  </a:cubicBezTo>
                  <a:cubicBezTo>
                    <a:pt x="128" y="9"/>
                    <a:pt x="128" y="9"/>
                    <a:pt x="128" y="8"/>
                  </a:cubicBezTo>
                  <a:close/>
                  <a:moveTo>
                    <a:pt x="129" y="7"/>
                  </a:moveTo>
                  <a:cubicBezTo>
                    <a:pt x="129" y="7"/>
                    <a:pt x="130" y="7"/>
                    <a:pt x="131" y="7"/>
                  </a:cubicBezTo>
                  <a:cubicBezTo>
                    <a:pt x="130" y="7"/>
                    <a:pt x="130" y="7"/>
                    <a:pt x="130" y="8"/>
                  </a:cubicBezTo>
                  <a:cubicBezTo>
                    <a:pt x="130" y="7"/>
                    <a:pt x="129" y="7"/>
                    <a:pt x="129" y="7"/>
                  </a:cubicBezTo>
                  <a:close/>
                  <a:moveTo>
                    <a:pt x="143" y="1"/>
                  </a:moveTo>
                  <a:cubicBezTo>
                    <a:pt x="143" y="1"/>
                    <a:pt x="143" y="1"/>
                    <a:pt x="143" y="1"/>
                  </a:cubicBezTo>
                  <a:cubicBezTo>
                    <a:pt x="143" y="1"/>
                    <a:pt x="143" y="1"/>
                    <a:pt x="142" y="1"/>
                  </a:cubicBezTo>
                  <a:cubicBezTo>
                    <a:pt x="142" y="1"/>
                    <a:pt x="143" y="1"/>
                    <a:pt x="143" y="1"/>
                  </a:cubicBezTo>
                  <a:cubicBezTo>
                    <a:pt x="143" y="1"/>
                    <a:pt x="143" y="1"/>
                    <a:pt x="143" y="1"/>
                  </a:cubicBezTo>
                  <a:close/>
                  <a:moveTo>
                    <a:pt x="151" y="3"/>
                  </a:moveTo>
                  <a:cubicBezTo>
                    <a:pt x="151" y="3"/>
                    <a:pt x="151" y="3"/>
                    <a:pt x="151" y="3"/>
                  </a:cubicBezTo>
                  <a:cubicBezTo>
                    <a:pt x="150" y="3"/>
                    <a:pt x="149" y="3"/>
                    <a:pt x="149" y="3"/>
                  </a:cubicBezTo>
                  <a:cubicBezTo>
                    <a:pt x="149" y="2"/>
                    <a:pt x="149" y="2"/>
                    <a:pt x="148" y="2"/>
                  </a:cubicBezTo>
                  <a:cubicBezTo>
                    <a:pt x="149" y="2"/>
                    <a:pt x="150" y="2"/>
                    <a:pt x="151" y="3"/>
                  </a:cubicBezTo>
                  <a:close/>
                  <a:moveTo>
                    <a:pt x="147" y="1"/>
                  </a:moveTo>
                  <a:cubicBezTo>
                    <a:pt x="146" y="1"/>
                    <a:pt x="146" y="1"/>
                    <a:pt x="146" y="2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1"/>
                    <a:pt x="144" y="1"/>
                    <a:pt x="144" y="0"/>
                  </a:cubicBezTo>
                  <a:cubicBezTo>
                    <a:pt x="145" y="0"/>
                    <a:pt x="146" y="1"/>
                    <a:pt x="147" y="1"/>
                  </a:cubicBezTo>
                  <a:close/>
                  <a:moveTo>
                    <a:pt x="140" y="0"/>
                  </a:moveTo>
                  <a:cubicBezTo>
                    <a:pt x="141" y="0"/>
                    <a:pt x="142" y="0"/>
                    <a:pt x="142" y="1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39" y="1"/>
                    <a:pt x="138" y="1"/>
                  </a:cubicBezTo>
                  <a:cubicBezTo>
                    <a:pt x="139" y="1"/>
                    <a:pt x="140" y="0"/>
                    <a:pt x="140" y="0"/>
                  </a:cubicBezTo>
                  <a:close/>
                  <a:moveTo>
                    <a:pt x="131" y="4"/>
                  </a:moveTo>
                  <a:cubicBezTo>
                    <a:pt x="132" y="4"/>
                    <a:pt x="133" y="3"/>
                    <a:pt x="134" y="3"/>
                  </a:cubicBezTo>
                  <a:cubicBezTo>
                    <a:pt x="133" y="4"/>
                    <a:pt x="132" y="5"/>
                    <a:pt x="131" y="6"/>
                  </a:cubicBezTo>
                  <a:cubicBezTo>
                    <a:pt x="130" y="6"/>
                    <a:pt x="129" y="6"/>
                    <a:pt x="129" y="7"/>
                  </a:cubicBezTo>
                  <a:cubicBezTo>
                    <a:pt x="129" y="6"/>
                    <a:pt x="130" y="5"/>
                    <a:pt x="131" y="4"/>
                  </a:cubicBezTo>
                  <a:close/>
                  <a:moveTo>
                    <a:pt x="127" y="8"/>
                  </a:moveTo>
                  <a:cubicBezTo>
                    <a:pt x="127" y="8"/>
                    <a:pt x="126" y="8"/>
                    <a:pt x="126" y="9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5" y="9"/>
                    <a:pt x="124" y="9"/>
                    <a:pt x="123" y="9"/>
                  </a:cubicBezTo>
                  <a:cubicBezTo>
                    <a:pt x="124" y="8"/>
                    <a:pt x="125" y="8"/>
                    <a:pt x="127" y="8"/>
                  </a:cubicBezTo>
                  <a:close/>
                  <a:moveTo>
                    <a:pt x="117" y="12"/>
                  </a:moveTo>
                  <a:cubicBezTo>
                    <a:pt x="118" y="11"/>
                    <a:pt x="120" y="10"/>
                    <a:pt x="121" y="10"/>
                  </a:cubicBezTo>
                  <a:cubicBezTo>
                    <a:pt x="121" y="10"/>
                    <a:pt x="121" y="10"/>
                    <a:pt x="121" y="11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2"/>
                    <a:pt x="118" y="12"/>
                    <a:pt x="117" y="14"/>
                  </a:cubicBezTo>
                  <a:cubicBezTo>
                    <a:pt x="117" y="14"/>
                    <a:pt x="117" y="14"/>
                    <a:pt x="116" y="14"/>
                  </a:cubicBezTo>
                  <a:cubicBezTo>
                    <a:pt x="115" y="15"/>
                    <a:pt x="114" y="16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5"/>
                    <a:pt x="115" y="13"/>
                    <a:pt x="117" y="12"/>
                  </a:cubicBezTo>
                  <a:close/>
                  <a:moveTo>
                    <a:pt x="115" y="19"/>
                  </a:move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43"/>
            <p:cNvSpPr>
              <a:spLocks noEditPoints="1"/>
            </p:cNvSpPr>
            <p:nvPr/>
          </p:nvSpPr>
          <p:spPr bwMode="auto">
            <a:xfrm>
              <a:off x="6497638" y="4551363"/>
              <a:ext cx="420688" cy="1260475"/>
            </a:xfrm>
            <a:custGeom>
              <a:avLst/>
              <a:gdLst/>
              <a:ahLst/>
              <a:cxnLst>
                <a:cxn ang="0">
                  <a:pos x="188" y="115"/>
                </a:cxn>
                <a:cxn ang="0">
                  <a:pos x="180" y="103"/>
                </a:cxn>
                <a:cxn ang="0">
                  <a:pos x="166" y="96"/>
                </a:cxn>
                <a:cxn ang="0">
                  <a:pos x="162" y="97"/>
                </a:cxn>
                <a:cxn ang="0">
                  <a:pos x="143" y="105"/>
                </a:cxn>
                <a:cxn ang="0">
                  <a:pos x="127" y="114"/>
                </a:cxn>
                <a:cxn ang="0">
                  <a:pos x="124" y="122"/>
                </a:cxn>
                <a:cxn ang="0">
                  <a:pos x="114" y="128"/>
                </a:cxn>
                <a:cxn ang="0">
                  <a:pos x="103" y="132"/>
                </a:cxn>
                <a:cxn ang="0">
                  <a:pos x="76" y="112"/>
                </a:cxn>
                <a:cxn ang="0">
                  <a:pos x="38" y="48"/>
                </a:cxn>
                <a:cxn ang="0">
                  <a:pos x="25" y="36"/>
                </a:cxn>
                <a:cxn ang="0">
                  <a:pos x="18" y="9"/>
                </a:cxn>
                <a:cxn ang="0">
                  <a:pos x="20" y="2"/>
                </a:cxn>
                <a:cxn ang="0">
                  <a:pos x="11" y="18"/>
                </a:cxn>
                <a:cxn ang="0">
                  <a:pos x="0" y="7"/>
                </a:cxn>
                <a:cxn ang="0">
                  <a:pos x="6" y="34"/>
                </a:cxn>
                <a:cxn ang="0">
                  <a:pos x="37" y="116"/>
                </a:cxn>
                <a:cxn ang="0">
                  <a:pos x="70" y="172"/>
                </a:cxn>
                <a:cxn ang="0">
                  <a:pos x="64" y="228"/>
                </a:cxn>
                <a:cxn ang="0">
                  <a:pos x="60" y="296"/>
                </a:cxn>
                <a:cxn ang="0">
                  <a:pos x="66" y="354"/>
                </a:cxn>
                <a:cxn ang="0">
                  <a:pos x="89" y="470"/>
                </a:cxn>
                <a:cxn ang="0">
                  <a:pos x="96" y="522"/>
                </a:cxn>
                <a:cxn ang="0">
                  <a:pos x="73" y="536"/>
                </a:cxn>
                <a:cxn ang="0">
                  <a:pos x="81" y="553"/>
                </a:cxn>
                <a:cxn ang="0">
                  <a:pos x="120" y="560"/>
                </a:cxn>
                <a:cxn ang="0">
                  <a:pos x="102" y="587"/>
                </a:cxn>
                <a:cxn ang="0">
                  <a:pos x="166" y="571"/>
                </a:cxn>
                <a:cxn ang="0">
                  <a:pos x="159" y="498"/>
                </a:cxn>
                <a:cxn ang="0">
                  <a:pos x="138" y="395"/>
                </a:cxn>
                <a:cxn ang="0">
                  <a:pos x="144" y="356"/>
                </a:cxn>
                <a:cxn ang="0">
                  <a:pos x="139" y="285"/>
                </a:cxn>
                <a:cxn ang="0">
                  <a:pos x="144" y="228"/>
                </a:cxn>
                <a:cxn ang="0">
                  <a:pos x="152" y="178"/>
                </a:cxn>
                <a:cxn ang="0">
                  <a:pos x="161" y="168"/>
                </a:cxn>
                <a:cxn ang="0">
                  <a:pos x="174" y="162"/>
                </a:cxn>
                <a:cxn ang="0">
                  <a:pos x="183" y="155"/>
                </a:cxn>
                <a:cxn ang="0">
                  <a:pos x="193" y="143"/>
                </a:cxn>
                <a:cxn ang="0">
                  <a:pos x="195" y="136"/>
                </a:cxn>
                <a:cxn ang="0">
                  <a:pos x="195" y="132"/>
                </a:cxn>
                <a:cxn ang="0">
                  <a:pos x="196" y="129"/>
                </a:cxn>
                <a:cxn ang="0">
                  <a:pos x="197" y="129"/>
                </a:cxn>
                <a:cxn ang="0">
                  <a:pos x="192" y="143"/>
                </a:cxn>
                <a:cxn ang="0">
                  <a:pos x="187" y="109"/>
                </a:cxn>
                <a:cxn ang="0">
                  <a:pos x="167" y="166"/>
                </a:cxn>
                <a:cxn ang="0">
                  <a:pos x="174" y="99"/>
                </a:cxn>
                <a:cxn ang="0">
                  <a:pos x="175" y="100"/>
                </a:cxn>
                <a:cxn ang="0">
                  <a:pos x="174" y="98"/>
                </a:cxn>
                <a:cxn ang="0">
                  <a:pos x="155" y="171"/>
                </a:cxn>
                <a:cxn ang="0">
                  <a:pos x="155" y="171"/>
                </a:cxn>
                <a:cxn ang="0">
                  <a:pos x="165" y="166"/>
                </a:cxn>
                <a:cxn ang="0">
                  <a:pos x="169" y="165"/>
                </a:cxn>
                <a:cxn ang="0">
                  <a:pos x="175" y="161"/>
                </a:cxn>
                <a:cxn ang="0">
                  <a:pos x="183" y="155"/>
                </a:cxn>
                <a:cxn ang="0">
                  <a:pos x="192" y="146"/>
                </a:cxn>
                <a:cxn ang="0">
                  <a:pos x="192" y="144"/>
                </a:cxn>
                <a:cxn ang="0">
                  <a:pos x="193" y="141"/>
                </a:cxn>
                <a:cxn ang="0">
                  <a:pos x="194" y="137"/>
                </a:cxn>
                <a:cxn ang="0">
                  <a:pos x="194" y="137"/>
                </a:cxn>
                <a:cxn ang="0">
                  <a:pos x="195" y="133"/>
                </a:cxn>
              </a:cxnLst>
              <a:rect l="0" t="0" r="r" b="b"/>
              <a:pathLst>
                <a:path w="198" h="593">
                  <a:moveTo>
                    <a:pt x="197" y="129"/>
                  </a:moveTo>
                  <a:cubicBezTo>
                    <a:pt x="197" y="129"/>
                    <a:pt x="196" y="128"/>
                    <a:pt x="196" y="127"/>
                  </a:cubicBezTo>
                  <a:cubicBezTo>
                    <a:pt x="195" y="124"/>
                    <a:pt x="192" y="121"/>
                    <a:pt x="190" y="119"/>
                  </a:cubicBezTo>
                  <a:cubicBezTo>
                    <a:pt x="190" y="118"/>
                    <a:pt x="189" y="116"/>
                    <a:pt x="188" y="115"/>
                  </a:cubicBezTo>
                  <a:cubicBezTo>
                    <a:pt x="188" y="114"/>
                    <a:pt x="188" y="113"/>
                    <a:pt x="187" y="112"/>
                  </a:cubicBezTo>
                  <a:cubicBezTo>
                    <a:pt x="188" y="111"/>
                    <a:pt x="188" y="110"/>
                    <a:pt x="187" y="109"/>
                  </a:cubicBezTo>
                  <a:cubicBezTo>
                    <a:pt x="186" y="107"/>
                    <a:pt x="184" y="106"/>
                    <a:pt x="182" y="106"/>
                  </a:cubicBezTo>
                  <a:cubicBezTo>
                    <a:pt x="181" y="105"/>
                    <a:pt x="181" y="104"/>
                    <a:pt x="180" y="103"/>
                  </a:cubicBezTo>
                  <a:cubicBezTo>
                    <a:pt x="179" y="102"/>
                    <a:pt x="179" y="101"/>
                    <a:pt x="179" y="101"/>
                  </a:cubicBezTo>
                  <a:cubicBezTo>
                    <a:pt x="178" y="99"/>
                    <a:pt x="176" y="98"/>
                    <a:pt x="175" y="98"/>
                  </a:cubicBezTo>
                  <a:cubicBezTo>
                    <a:pt x="174" y="97"/>
                    <a:pt x="173" y="96"/>
                    <a:pt x="172" y="96"/>
                  </a:cubicBezTo>
                  <a:cubicBezTo>
                    <a:pt x="171" y="95"/>
                    <a:pt x="168" y="95"/>
                    <a:pt x="166" y="96"/>
                  </a:cubicBezTo>
                  <a:cubicBezTo>
                    <a:pt x="165" y="96"/>
                    <a:pt x="163" y="97"/>
                    <a:pt x="162" y="99"/>
                  </a:cubicBezTo>
                  <a:cubicBezTo>
                    <a:pt x="162" y="98"/>
                    <a:pt x="162" y="97"/>
                    <a:pt x="162" y="97"/>
                  </a:cubicBezTo>
                  <a:cubicBezTo>
                    <a:pt x="163" y="96"/>
                    <a:pt x="164" y="95"/>
                    <a:pt x="165" y="95"/>
                  </a:cubicBezTo>
                  <a:cubicBezTo>
                    <a:pt x="164" y="95"/>
                    <a:pt x="163" y="96"/>
                    <a:pt x="162" y="97"/>
                  </a:cubicBezTo>
                  <a:cubicBezTo>
                    <a:pt x="161" y="98"/>
                    <a:pt x="161" y="99"/>
                    <a:pt x="161" y="101"/>
                  </a:cubicBezTo>
                  <a:cubicBezTo>
                    <a:pt x="161" y="101"/>
                    <a:pt x="161" y="101"/>
                    <a:pt x="161" y="101"/>
                  </a:cubicBezTo>
                  <a:cubicBezTo>
                    <a:pt x="152" y="102"/>
                    <a:pt x="147" y="103"/>
                    <a:pt x="146" y="103"/>
                  </a:cubicBezTo>
                  <a:cubicBezTo>
                    <a:pt x="145" y="104"/>
                    <a:pt x="144" y="104"/>
                    <a:pt x="143" y="105"/>
                  </a:cubicBezTo>
                  <a:cubicBezTo>
                    <a:pt x="143" y="106"/>
                    <a:pt x="142" y="108"/>
                    <a:pt x="139" y="108"/>
                  </a:cubicBezTo>
                  <a:cubicBezTo>
                    <a:pt x="137" y="108"/>
                    <a:pt x="130" y="106"/>
                    <a:pt x="128" y="107"/>
                  </a:cubicBezTo>
                  <a:cubicBezTo>
                    <a:pt x="127" y="107"/>
                    <a:pt x="126" y="109"/>
                    <a:pt x="126" y="110"/>
                  </a:cubicBezTo>
                  <a:cubicBezTo>
                    <a:pt x="126" y="112"/>
                    <a:pt x="127" y="113"/>
                    <a:pt x="127" y="114"/>
                  </a:cubicBezTo>
                  <a:cubicBezTo>
                    <a:pt x="126" y="115"/>
                    <a:pt x="123" y="116"/>
                    <a:pt x="123" y="117"/>
                  </a:cubicBezTo>
                  <a:cubicBezTo>
                    <a:pt x="123" y="118"/>
                    <a:pt x="124" y="118"/>
                    <a:pt x="124" y="118"/>
                  </a:cubicBezTo>
                  <a:cubicBezTo>
                    <a:pt x="124" y="119"/>
                    <a:pt x="123" y="119"/>
                    <a:pt x="123" y="120"/>
                  </a:cubicBezTo>
                  <a:cubicBezTo>
                    <a:pt x="123" y="120"/>
                    <a:pt x="124" y="121"/>
                    <a:pt x="124" y="122"/>
                  </a:cubicBezTo>
                  <a:cubicBezTo>
                    <a:pt x="123" y="123"/>
                    <a:pt x="123" y="124"/>
                    <a:pt x="122" y="124"/>
                  </a:cubicBezTo>
                  <a:cubicBezTo>
                    <a:pt x="122" y="125"/>
                    <a:pt x="120" y="125"/>
                    <a:pt x="119" y="124"/>
                  </a:cubicBezTo>
                  <a:cubicBezTo>
                    <a:pt x="118" y="124"/>
                    <a:pt x="117" y="123"/>
                    <a:pt x="116" y="124"/>
                  </a:cubicBezTo>
                  <a:cubicBezTo>
                    <a:pt x="115" y="126"/>
                    <a:pt x="116" y="127"/>
                    <a:pt x="114" y="128"/>
                  </a:cubicBezTo>
                  <a:cubicBezTo>
                    <a:pt x="113" y="129"/>
                    <a:pt x="110" y="129"/>
                    <a:pt x="109" y="131"/>
                  </a:cubicBezTo>
                  <a:cubicBezTo>
                    <a:pt x="108" y="133"/>
                    <a:pt x="109" y="134"/>
                    <a:pt x="109" y="135"/>
                  </a:cubicBezTo>
                  <a:cubicBezTo>
                    <a:pt x="108" y="134"/>
                    <a:pt x="107" y="133"/>
                    <a:pt x="106" y="133"/>
                  </a:cubicBezTo>
                  <a:cubicBezTo>
                    <a:pt x="105" y="133"/>
                    <a:pt x="104" y="132"/>
                    <a:pt x="103" y="132"/>
                  </a:cubicBezTo>
                  <a:cubicBezTo>
                    <a:pt x="102" y="132"/>
                    <a:pt x="99" y="131"/>
                    <a:pt x="98" y="131"/>
                  </a:cubicBezTo>
                  <a:cubicBezTo>
                    <a:pt x="98" y="130"/>
                    <a:pt x="95" y="127"/>
                    <a:pt x="94" y="126"/>
                  </a:cubicBezTo>
                  <a:cubicBezTo>
                    <a:pt x="93" y="126"/>
                    <a:pt x="87" y="120"/>
                    <a:pt x="85" y="121"/>
                  </a:cubicBezTo>
                  <a:cubicBezTo>
                    <a:pt x="82" y="118"/>
                    <a:pt x="78" y="114"/>
                    <a:pt x="76" y="112"/>
                  </a:cubicBezTo>
                  <a:cubicBezTo>
                    <a:pt x="75" y="111"/>
                    <a:pt x="67" y="97"/>
                    <a:pt x="65" y="94"/>
                  </a:cubicBezTo>
                  <a:cubicBezTo>
                    <a:pt x="63" y="90"/>
                    <a:pt x="53" y="78"/>
                    <a:pt x="50" y="72"/>
                  </a:cubicBezTo>
                  <a:cubicBezTo>
                    <a:pt x="47" y="67"/>
                    <a:pt x="41" y="56"/>
                    <a:pt x="40" y="53"/>
                  </a:cubicBezTo>
                  <a:cubicBezTo>
                    <a:pt x="38" y="50"/>
                    <a:pt x="38" y="49"/>
                    <a:pt x="38" y="48"/>
                  </a:cubicBezTo>
                  <a:cubicBezTo>
                    <a:pt x="38" y="47"/>
                    <a:pt x="38" y="47"/>
                    <a:pt x="39" y="46"/>
                  </a:cubicBezTo>
                  <a:cubicBezTo>
                    <a:pt x="37" y="46"/>
                    <a:pt x="30" y="46"/>
                    <a:pt x="28" y="45"/>
                  </a:cubicBezTo>
                  <a:cubicBezTo>
                    <a:pt x="28" y="43"/>
                    <a:pt x="27" y="41"/>
                    <a:pt x="27" y="40"/>
                  </a:cubicBezTo>
                  <a:cubicBezTo>
                    <a:pt x="26" y="40"/>
                    <a:pt x="25" y="38"/>
                    <a:pt x="25" y="36"/>
                  </a:cubicBezTo>
                  <a:cubicBezTo>
                    <a:pt x="23" y="35"/>
                    <a:pt x="19" y="30"/>
                    <a:pt x="18" y="28"/>
                  </a:cubicBezTo>
                  <a:cubicBezTo>
                    <a:pt x="16" y="26"/>
                    <a:pt x="15" y="22"/>
                    <a:pt x="14" y="20"/>
                  </a:cubicBezTo>
                  <a:cubicBezTo>
                    <a:pt x="14" y="18"/>
                    <a:pt x="13" y="14"/>
                    <a:pt x="15" y="12"/>
                  </a:cubicBezTo>
                  <a:cubicBezTo>
                    <a:pt x="16" y="11"/>
                    <a:pt x="17" y="9"/>
                    <a:pt x="18" y="9"/>
                  </a:cubicBezTo>
                  <a:cubicBezTo>
                    <a:pt x="18" y="8"/>
                    <a:pt x="20" y="7"/>
                    <a:pt x="20" y="7"/>
                  </a:cubicBezTo>
                  <a:cubicBezTo>
                    <a:pt x="20" y="6"/>
                    <a:pt x="23" y="3"/>
                    <a:pt x="24" y="3"/>
                  </a:cubicBezTo>
                  <a:cubicBezTo>
                    <a:pt x="24" y="1"/>
                    <a:pt x="23" y="1"/>
                    <a:pt x="23" y="0"/>
                  </a:cubicBezTo>
                  <a:cubicBezTo>
                    <a:pt x="22" y="0"/>
                    <a:pt x="20" y="0"/>
                    <a:pt x="20" y="2"/>
                  </a:cubicBezTo>
                  <a:cubicBezTo>
                    <a:pt x="19" y="1"/>
                    <a:pt x="16" y="1"/>
                    <a:pt x="15" y="2"/>
                  </a:cubicBezTo>
                  <a:cubicBezTo>
                    <a:pt x="14" y="1"/>
                    <a:pt x="12" y="2"/>
                    <a:pt x="11" y="3"/>
                  </a:cubicBezTo>
                  <a:cubicBezTo>
                    <a:pt x="10" y="4"/>
                    <a:pt x="9" y="6"/>
                    <a:pt x="9" y="8"/>
                  </a:cubicBezTo>
                  <a:cubicBezTo>
                    <a:pt x="9" y="10"/>
                    <a:pt x="10" y="15"/>
                    <a:pt x="11" y="18"/>
                  </a:cubicBezTo>
                  <a:cubicBezTo>
                    <a:pt x="10" y="19"/>
                    <a:pt x="10" y="20"/>
                    <a:pt x="9" y="18"/>
                  </a:cubicBezTo>
                  <a:cubicBezTo>
                    <a:pt x="8" y="17"/>
                    <a:pt x="6" y="14"/>
                    <a:pt x="6" y="13"/>
                  </a:cubicBezTo>
                  <a:cubicBezTo>
                    <a:pt x="5" y="11"/>
                    <a:pt x="4" y="7"/>
                    <a:pt x="3" y="6"/>
                  </a:cubicBezTo>
                  <a:cubicBezTo>
                    <a:pt x="2" y="5"/>
                    <a:pt x="1" y="6"/>
                    <a:pt x="0" y="7"/>
                  </a:cubicBezTo>
                  <a:cubicBezTo>
                    <a:pt x="0" y="8"/>
                    <a:pt x="0" y="10"/>
                    <a:pt x="0" y="12"/>
                  </a:cubicBezTo>
                  <a:cubicBezTo>
                    <a:pt x="1" y="14"/>
                    <a:pt x="2" y="17"/>
                    <a:pt x="3" y="18"/>
                  </a:cubicBezTo>
                  <a:cubicBezTo>
                    <a:pt x="4" y="20"/>
                    <a:pt x="5" y="22"/>
                    <a:pt x="5" y="23"/>
                  </a:cubicBezTo>
                  <a:cubicBezTo>
                    <a:pt x="5" y="24"/>
                    <a:pt x="6" y="32"/>
                    <a:pt x="6" y="34"/>
                  </a:cubicBezTo>
                  <a:cubicBezTo>
                    <a:pt x="6" y="37"/>
                    <a:pt x="9" y="45"/>
                    <a:pt x="9" y="46"/>
                  </a:cubicBezTo>
                  <a:cubicBezTo>
                    <a:pt x="10" y="48"/>
                    <a:pt x="14" y="60"/>
                    <a:pt x="16" y="65"/>
                  </a:cubicBezTo>
                  <a:cubicBezTo>
                    <a:pt x="17" y="70"/>
                    <a:pt x="24" y="89"/>
                    <a:pt x="26" y="95"/>
                  </a:cubicBezTo>
                  <a:cubicBezTo>
                    <a:pt x="29" y="102"/>
                    <a:pt x="35" y="113"/>
                    <a:pt x="37" y="116"/>
                  </a:cubicBezTo>
                  <a:cubicBezTo>
                    <a:pt x="38" y="118"/>
                    <a:pt x="42" y="124"/>
                    <a:pt x="44" y="126"/>
                  </a:cubicBezTo>
                  <a:cubicBezTo>
                    <a:pt x="46" y="128"/>
                    <a:pt x="53" y="134"/>
                    <a:pt x="55" y="137"/>
                  </a:cubicBezTo>
                  <a:cubicBezTo>
                    <a:pt x="58" y="140"/>
                    <a:pt x="70" y="154"/>
                    <a:pt x="72" y="156"/>
                  </a:cubicBezTo>
                  <a:cubicBezTo>
                    <a:pt x="71" y="162"/>
                    <a:pt x="69" y="170"/>
                    <a:pt x="70" y="172"/>
                  </a:cubicBezTo>
                  <a:cubicBezTo>
                    <a:pt x="71" y="174"/>
                    <a:pt x="76" y="175"/>
                    <a:pt x="78" y="175"/>
                  </a:cubicBezTo>
                  <a:cubicBezTo>
                    <a:pt x="80" y="177"/>
                    <a:pt x="82" y="178"/>
                    <a:pt x="83" y="179"/>
                  </a:cubicBezTo>
                  <a:cubicBezTo>
                    <a:pt x="80" y="183"/>
                    <a:pt x="73" y="199"/>
                    <a:pt x="70" y="206"/>
                  </a:cubicBezTo>
                  <a:cubicBezTo>
                    <a:pt x="67" y="212"/>
                    <a:pt x="64" y="226"/>
                    <a:pt x="64" y="228"/>
                  </a:cubicBezTo>
                  <a:cubicBezTo>
                    <a:pt x="64" y="231"/>
                    <a:pt x="65" y="232"/>
                    <a:pt x="65" y="232"/>
                  </a:cubicBezTo>
                  <a:cubicBezTo>
                    <a:pt x="64" y="236"/>
                    <a:pt x="57" y="265"/>
                    <a:pt x="57" y="269"/>
                  </a:cubicBezTo>
                  <a:cubicBezTo>
                    <a:pt x="58" y="273"/>
                    <a:pt x="60" y="274"/>
                    <a:pt x="60" y="278"/>
                  </a:cubicBezTo>
                  <a:cubicBezTo>
                    <a:pt x="60" y="282"/>
                    <a:pt x="60" y="293"/>
                    <a:pt x="60" y="296"/>
                  </a:cubicBezTo>
                  <a:cubicBezTo>
                    <a:pt x="61" y="299"/>
                    <a:pt x="61" y="308"/>
                    <a:pt x="61" y="310"/>
                  </a:cubicBezTo>
                  <a:cubicBezTo>
                    <a:pt x="61" y="311"/>
                    <a:pt x="58" y="316"/>
                    <a:pt x="63" y="317"/>
                  </a:cubicBezTo>
                  <a:cubicBezTo>
                    <a:pt x="63" y="320"/>
                    <a:pt x="64" y="325"/>
                    <a:pt x="66" y="325"/>
                  </a:cubicBezTo>
                  <a:cubicBezTo>
                    <a:pt x="64" y="333"/>
                    <a:pt x="63" y="346"/>
                    <a:pt x="66" y="354"/>
                  </a:cubicBezTo>
                  <a:cubicBezTo>
                    <a:pt x="69" y="363"/>
                    <a:pt x="72" y="371"/>
                    <a:pt x="72" y="376"/>
                  </a:cubicBezTo>
                  <a:cubicBezTo>
                    <a:pt x="73" y="380"/>
                    <a:pt x="76" y="394"/>
                    <a:pt x="77" y="403"/>
                  </a:cubicBezTo>
                  <a:cubicBezTo>
                    <a:pt x="78" y="412"/>
                    <a:pt x="78" y="429"/>
                    <a:pt x="82" y="433"/>
                  </a:cubicBezTo>
                  <a:cubicBezTo>
                    <a:pt x="83" y="443"/>
                    <a:pt x="87" y="463"/>
                    <a:pt x="89" y="470"/>
                  </a:cubicBezTo>
                  <a:cubicBezTo>
                    <a:pt x="91" y="477"/>
                    <a:pt x="92" y="485"/>
                    <a:pt x="94" y="489"/>
                  </a:cubicBezTo>
                  <a:cubicBezTo>
                    <a:pt x="93" y="496"/>
                    <a:pt x="92" y="509"/>
                    <a:pt x="92" y="511"/>
                  </a:cubicBezTo>
                  <a:cubicBezTo>
                    <a:pt x="91" y="513"/>
                    <a:pt x="91" y="516"/>
                    <a:pt x="92" y="518"/>
                  </a:cubicBezTo>
                  <a:cubicBezTo>
                    <a:pt x="94" y="520"/>
                    <a:pt x="95" y="521"/>
                    <a:pt x="96" y="522"/>
                  </a:cubicBezTo>
                  <a:cubicBezTo>
                    <a:pt x="94" y="524"/>
                    <a:pt x="91" y="527"/>
                    <a:pt x="92" y="529"/>
                  </a:cubicBezTo>
                  <a:cubicBezTo>
                    <a:pt x="89" y="531"/>
                    <a:pt x="87" y="532"/>
                    <a:pt x="87" y="533"/>
                  </a:cubicBezTo>
                  <a:cubicBezTo>
                    <a:pt x="86" y="532"/>
                    <a:pt x="85" y="533"/>
                    <a:pt x="84" y="534"/>
                  </a:cubicBezTo>
                  <a:cubicBezTo>
                    <a:pt x="83" y="534"/>
                    <a:pt x="77" y="536"/>
                    <a:pt x="73" y="536"/>
                  </a:cubicBezTo>
                  <a:cubicBezTo>
                    <a:pt x="70" y="536"/>
                    <a:pt x="67" y="537"/>
                    <a:pt x="66" y="537"/>
                  </a:cubicBezTo>
                  <a:cubicBezTo>
                    <a:pt x="65" y="536"/>
                    <a:pt x="63" y="538"/>
                    <a:pt x="62" y="539"/>
                  </a:cubicBezTo>
                  <a:cubicBezTo>
                    <a:pt x="62" y="541"/>
                    <a:pt x="61" y="545"/>
                    <a:pt x="64" y="547"/>
                  </a:cubicBezTo>
                  <a:cubicBezTo>
                    <a:pt x="68" y="550"/>
                    <a:pt x="73" y="553"/>
                    <a:pt x="81" y="553"/>
                  </a:cubicBezTo>
                  <a:cubicBezTo>
                    <a:pt x="89" y="553"/>
                    <a:pt x="98" y="551"/>
                    <a:pt x="101" y="551"/>
                  </a:cubicBezTo>
                  <a:cubicBezTo>
                    <a:pt x="103" y="551"/>
                    <a:pt x="106" y="550"/>
                    <a:pt x="108" y="551"/>
                  </a:cubicBezTo>
                  <a:cubicBezTo>
                    <a:pt x="109" y="552"/>
                    <a:pt x="115" y="553"/>
                    <a:pt x="122" y="551"/>
                  </a:cubicBezTo>
                  <a:cubicBezTo>
                    <a:pt x="122" y="555"/>
                    <a:pt x="121" y="558"/>
                    <a:pt x="120" y="560"/>
                  </a:cubicBezTo>
                  <a:cubicBezTo>
                    <a:pt x="119" y="561"/>
                    <a:pt x="119" y="562"/>
                    <a:pt x="119" y="563"/>
                  </a:cubicBezTo>
                  <a:cubicBezTo>
                    <a:pt x="117" y="566"/>
                    <a:pt x="111" y="570"/>
                    <a:pt x="110" y="571"/>
                  </a:cubicBezTo>
                  <a:cubicBezTo>
                    <a:pt x="109" y="572"/>
                    <a:pt x="103" y="575"/>
                    <a:pt x="101" y="578"/>
                  </a:cubicBezTo>
                  <a:cubicBezTo>
                    <a:pt x="98" y="581"/>
                    <a:pt x="100" y="585"/>
                    <a:pt x="102" y="587"/>
                  </a:cubicBezTo>
                  <a:cubicBezTo>
                    <a:pt x="105" y="588"/>
                    <a:pt x="113" y="593"/>
                    <a:pt x="124" y="588"/>
                  </a:cubicBezTo>
                  <a:cubicBezTo>
                    <a:pt x="132" y="585"/>
                    <a:pt x="139" y="580"/>
                    <a:pt x="141" y="579"/>
                  </a:cubicBezTo>
                  <a:cubicBezTo>
                    <a:pt x="143" y="578"/>
                    <a:pt x="144" y="576"/>
                    <a:pt x="151" y="575"/>
                  </a:cubicBezTo>
                  <a:cubicBezTo>
                    <a:pt x="157" y="575"/>
                    <a:pt x="165" y="574"/>
                    <a:pt x="166" y="571"/>
                  </a:cubicBezTo>
                  <a:cubicBezTo>
                    <a:pt x="167" y="568"/>
                    <a:pt x="165" y="562"/>
                    <a:pt x="166" y="561"/>
                  </a:cubicBezTo>
                  <a:cubicBezTo>
                    <a:pt x="166" y="559"/>
                    <a:pt x="167" y="556"/>
                    <a:pt x="164" y="555"/>
                  </a:cubicBezTo>
                  <a:cubicBezTo>
                    <a:pt x="163" y="550"/>
                    <a:pt x="164" y="543"/>
                    <a:pt x="164" y="539"/>
                  </a:cubicBezTo>
                  <a:cubicBezTo>
                    <a:pt x="164" y="535"/>
                    <a:pt x="161" y="511"/>
                    <a:pt x="159" y="498"/>
                  </a:cubicBezTo>
                  <a:cubicBezTo>
                    <a:pt x="157" y="484"/>
                    <a:pt x="154" y="460"/>
                    <a:pt x="149" y="451"/>
                  </a:cubicBezTo>
                  <a:cubicBezTo>
                    <a:pt x="149" y="443"/>
                    <a:pt x="146" y="436"/>
                    <a:pt x="145" y="434"/>
                  </a:cubicBezTo>
                  <a:cubicBezTo>
                    <a:pt x="146" y="422"/>
                    <a:pt x="144" y="419"/>
                    <a:pt x="144" y="414"/>
                  </a:cubicBezTo>
                  <a:cubicBezTo>
                    <a:pt x="143" y="409"/>
                    <a:pt x="139" y="399"/>
                    <a:pt x="138" y="395"/>
                  </a:cubicBezTo>
                  <a:cubicBezTo>
                    <a:pt x="137" y="391"/>
                    <a:pt x="142" y="390"/>
                    <a:pt x="140" y="387"/>
                  </a:cubicBezTo>
                  <a:cubicBezTo>
                    <a:pt x="138" y="384"/>
                    <a:pt x="135" y="384"/>
                    <a:pt x="136" y="380"/>
                  </a:cubicBezTo>
                  <a:cubicBezTo>
                    <a:pt x="136" y="376"/>
                    <a:pt x="136" y="371"/>
                    <a:pt x="136" y="369"/>
                  </a:cubicBezTo>
                  <a:cubicBezTo>
                    <a:pt x="138" y="367"/>
                    <a:pt x="143" y="359"/>
                    <a:pt x="144" y="356"/>
                  </a:cubicBezTo>
                  <a:cubicBezTo>
                    <a:pt x="145" y="353"/>
                    <a:pt x="148" y="342"/>
                    <a:pt x="148" y="335"/>
                  </a:cubicBezTo>
                  <a:cubicBezTo>
                    <a:pt x="149" y="327"/>
                    <a:pt x="146" y="325"/>
                    <a:pt x="146" y="323"/>
                  </a:cubicBezTo>
                  <a:cubicBezTo>
                    <a:pt x="147" y="322"/>
                    <a:pt x="147" y="306"/>
                    <a:pt x="147" y="302"/>
                  </a:cubicBezTo>
                  <a:cubicBezTo>
                    <a:pt x="147" y="298"/>
                    <a:pt x="140" y="291"/>
                    <a:pt x="139" y="285"/>
                  </a:cubicBezTo>
                  <a:cubicBezTo>
                    <a:pt x="139" y="280"/>
                    <a:pt x="136" y="281"/>
                    <a:pt x="136" y="272"/>
                  </a:cubicBezTo>
                  <a:cubicBezTo>
                    <a:pt x="136" y="263"/>
                    <a:pt x="134" y="264"/>
                    <a:pt x="134" y="261"/>
                  </a:cubicBezTo>
                  <a:cubicBezTo>
                    <a:pt x="138" y="248"/>
                    <a:pt x="142" y="242"/>
                    <a:pt x="142" y="238"/>
                  </a:cubicBezTo>
                  <a:cubicBezTo>
                    <a:pt x="142" y="234"/>
                    <a:pt x="144" y="232"/>
                    <a:pt x="144" y="228"/>
                  </a:cubicBezTo>
                  <a:cubicBezTo>
                    <a:pt x="146" y="221"/>
                    <a:pt x="146" y="217"/>
                    <a:pt x="146" y="214"/>
                  </a:cubicBezTo>
                  <a:cubicBezTo>
                    <a:pt x="147" y="207"/>
                    <a:pt x="147" y="196"/>
                    <a:pt x="148" y="194"/>
                  </a:cubicBezTo>
                  <a:cubicBezTo>
                    <a:pt x="150" y="191"/>
                    <a:pt x="152" y="190"/>
                    <a:pt x="152" y="187"/>
                  </a:cubicBezTo>
                  <a:cubicBezTo>
                    <a:pt x="151" y="183"/>
                    <a:pt x="152" y="180"/>
                    <a:pt x="152" y="178"/>
                  </a:cubicBezTo>
                  <a:cubicBezTo>
                    <a:pt x="152" y="176"/>
                    <a:pt x="152" y="173"/>
                    <a:pt x="152" y="171"/>
                  </a:cubicBezTo>
                  <a:cubicBezTo>
                    <a:pt x="153" y="172"/>
                    <a:pt x="154" y="172"/>
                    <a:pt x="155" y="172"/>
                  </a:cubicBezTo>
                  <a:cubicBezTo>
                    <a:pt x="156" y="172"/>
                    <a:pt x="157" y="171"/>
                    <a:pt x="158" y="170"/>
                  </a:cubicBezTo>
                  <a:cubicBezTo>
                    <a:pt x="159" y="170"/>
                    <a:pt x="160" y="169"/>
                    <a:pt x="161" y="168"/>
                  </a:cubicBezTo>
                  <a:cubicBezTo>
                    <a:pt x="162" y="169"/>
                    <a:pt x="163" y="169"/>
                    <a:pt x="164" y="169"/>
                  </a:cubicBezTo>
                  <a:cubicBezTo>
                    <a:pt x="166" y="168"/>
                    <a:pt x="167" y="167"/>
                    <a:pt x="169" y="165"/>
                  </a:cubicBezTo>
                  <a:cubicBezTo>
                    <a:pt x="169" y="165"/>
                    <a:pt x="170" y="164"/>
                    <a:pt x="171" y="164"/>
                  </a:cubicBezTo>
                  <a:cubicBezTo>
                    <a:pt x="172" y="163"/>
                    <a:pt x="173" y="162"/>
                    <a:pt x="174" y="162"/>
                  </a:cubicBezTo>
                  <a:cubicBezTo>
                    <a:pt x="175" y="161"/>
                    <a:pt x="176" y="161"/>
                    <a:pt x="177" y="161"/>
                  </a:cubicBezTo>
                  <a:cubicBezTo>
                    <a:pt x="179" y="160"/>
                    <a:pt x="179" y="158"/>
                    <a:pt x="180" y="156"/>
                  </a:cubicBezTo>
                  <a:cubicBezTo>
                    <a:pt x="180" y="156"/>
                    <a:pt x="181" y="156"/>
                    <a:pt x="181" y="156"/>
                  </a:cubicBezTo>
                  <a:cubicBezTo>
                    <a:pt x="182" y="155"/>
                    <a:pt x="183" y="155"/>
                    <a:pt x="183" y="155"/>
                  </a:cubicBezTo>
                  <a:cubicBezTo>
                    <a:pt x="185" y="154"/>
                    <a:pt x="187" y="153"/>
                    <a:pt x="188" y="151"/>
                  </a:cubicBezTo>
                  <a:cubicBezTo>
                    <a:pt x="189" y="150"/>
                    <a:pt x="189" y="149"/>
                    <a:pt x="190" y="148"/>
                  </a:cubicBezTo>
                  <a:cubicBezTo>
                    <a:pt x="191" y="147"/>
                    <a:pt x="192" y="147"/>
                    <a:pt x="192" y="146"/>
                  </a:cubicBezTo>
                  <a:cubicBezTo>
                    <a:pt x="193" y="145"/>
                    <a:pt x="193" y="144"/>
                    <a:pt x="193" y="143"/>
                  </a:cubicBezTo>
                  <a:cubicBezTo>
                    <a:pt x="193" y="142"/>
                    <a:pt x="194" y="142"/>
                    <a:pt x="194" y="141"/>
                  </a:cubicBezTo>
                  <a:cubicBezTo>
                    <a:pt x="195" y="140"/>
                    <a:pt x="195" y="140"/>
                    <a:pt x="195" y="139"/>
                  </a:cubicBezTo>
                  <a:cubicBezTo>
                    <a:pt x="195" y="138"/>
                    <a:pt x="195" y="138"/>
                    <a:pt x="195" y="137"/>
                  </a:cubicBezTo>
                  <a:cubicBezTo>
                    <a:pt x="195" y="137"/>
                    <a:pt x="195" y="137"/>
                    <a:pt x="195" y="136"/>
                  </a:cubicBezTo>
                  <a:cubicBezTo>
                    <a:pt x="195" y="136"/>
                    <a:pt x="195" y="135"/>
                    <a:pt x="196" y="135"/>
                  </a:cubicBezTo>
                  <a:cubicBezTo>
                    <a:pt x="196" y="135"/>
                    <a:pt x="196" y="136"/>
                    <a:pt x="196" y="137"/>
                  </a:cubicBezTo>
                  <a:cubicBezTo>
                    <a:pt x="196" y="136"/>
                    <a:pt x="196" y="135"/>
                    <a:pt x="196" y="134"/>
                  </a:cubicBezTo>
                  <a:cubicBezTo>
                    <a:pt x="196" y="133"/>
                    <a:pt x="196" y="132"/>
                    <a:pt x="195" y="132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29"/>
                    <a:pt x="194" y="128"/>
                    <a:pt x="194" y="126"/>
                  </a:cubicBezTo>
                  <a:cubicBezTo>
                    <a:pt x="195" y="127"/>
                    <a:pt x="195" y="128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30"/>
                  </a:cubicBezTo>
                  <a:cubicBezTo>
                    <a:pt x="197" y="131"/>
                    <a:pt x="197" y="133"/>
                    <a:pt x="197" y="135"/>
                  </a:cubicBezTo>
                  <a:cubicBezTo>
                    <a:pt x="198" y="133"/>
                    <a:pt x="197" y="131"/>
                    <a:pt x="197" y="129"/>
                  </a:cubicBezTo>
                  <a:close/>
                  <a:moveTo>
                    <a:pt x="192" y="143"/>
                  </a:moveTo>
                  <a:cubicBezTo>
                    <a:pt x="192" y="143"/>
                    <a:pt x="192" y="144"/>
                    <a:pt x="192" y="144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2" y="143"/>
                    <a:pt x="192" y="143"/>
                    <a:pt x="192" y="143"/>
                  </a:cubicBezTo>
                  <a:close/>
                  <a:moveTo>
                    <a:pt x="187" y="109"/>
                  </a:moveTo>
                  <a:cubicBezTo>
                    <a:pt x="187" y="110"/>
                    <a:pt x="187" y="111"/>
                    <a:pt x="187" y="112"/>
                  </a:cubicBezTo>
                  <a:cubicBezTo>
                    <a:pt x="186" y="109"/>
                    <a:pt x="184" y="108"/>
                    <a:pt x="183" y="107"/>
                  </a:cubicBezTo>
                  <a:cubicBezTo>
                    <a:pt x="184" y="107"/>
                    <a:pt x="186" y="108"/>
                    <a:pt x="187" y="109"/>
                  </a:cubicBezTo>
                  <a:close/>
                  <a:moveTo>
                    <a:pt x="167" y="166"/>
                  </a:moveTo>
                  <a:cubicBezTo>
                    <a:pt x="167" y="166"/>
                    <a:pt x="166" y="166"/>
                    <a:pt x="165" y="166"/>
                  </a:cubicBezTo>
                  <a:cubicBezTo>
                    <a:pt x="166" y="166"/>
                    <a:pt x="167" y="165"/>
                    <a:pt x="168" y="165"/>
                  </a:cubicBezTo>
                  <a:cubicBezTo>
                    <a:pt x="168" y="165"/>
                    <a:pt x="167" y="165"/>
                    <a:pt x="167" y="166"/>
                  </a:cubicBezTo>
                  <a:close/>
                  <a:moveTo>
                    <a:pt x="174" y="99"/>
                  </a:moveTo>
                  <a:cubicBezTo>
                    <a:pt x="174" y="99"/>
                    <a:pt x="174" y="99"/>
                    <a:pt x="175" y="99"/>
                  </a:cubicBezTo>
                  <a:cubicBezTo>
                    <a:pt x="175" y="99"/>
                    <a:pt x="175" y="99"/>
                    <a:pt x="175" y="100"/>
                  </a:cubicBezTo>
                  <a:cubicBezTo>
                    <a:pt x="175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lose/>
                  <a:moveTo>
                    <a:pt x="178" y="101"/>
                  </a:moveTo>
                  <a:cubicBezTo>
                    <a:pt x="179" y="102"/>
                    <a:pt x="179" y="102"/>
                    <a:pt x="179" y="103"/>
                  </a:cubicBezTo>
                  <a:cubicBezTo>
                    <a:pt x="178" y="102"/>
                    <a:pt x="176" y="101"/>
                    <a:pt x="175" y="100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6" y="99"/>
                    <a:pt x="177" y="100"/>
                    <a:pt x="178" y="101"/>
                  </a:cubicBezTo>
                  <a:close/>
                  <a:moveTo>
                    <a:pt x="172" y="96"/>
                  </a:moveTo>
                  <a:cubicBezTo>
                    <a:pt x="173" y="96"/>
                    <a:pt x="174" y="97"/>
                    <a:pt x="174" y="98"/>
                  </a:cubicBezTo>
                  <a:cubicBezTo>
                    <a:pt x="173" y="98"/>
                    <a:pt x="173" y="98"/>
                    <a:pt x="172" y="98"/>
                  </a:cubicBezTo>
                  <a:cubicBezTo>
                    <a:pt x="171" y="97"/>
                    <a:pt x="169" y="96"/>
                    <a:pt x="168" y="96"/>
                  </a:cubicBezTo>
                  <a:cubicBezTo>
                    <a:pt x="169" y="96"/>
                    <a:pt x="171" y="96"/>
                    <a:pt x="172" y="96"/>
                  </a:cubicBezTo>
                  <a:close/>
                  <a:moveTo>
                    <a:pt x="155" y="171"/>
                  </a:moveTo>
                  <a:cubicBezTo>
                    <a:pt x="154" y="172"/>
                    <a:pt x="153" y="172"/>
                    <a:pt x="152" y="171"/>
                  </a:cubicBezTo>
                  <a:cubicBezTo>
                    <a:pt x="152" y="171"/>
                    <a:pt x="152" y="171"/>
                    <a:pt x="152" y="171"/>
                  </a:cubicBezTo>
                  <a:cubicBezTo>
                    <a:pt x="154" y="171"/>
                    <a:pt x="155" y="171"/>
                    <a:pt x="157" y="171"/>
                  </a:cubicBezTo>
                  <a:cubicBezTo>
                    <a:pt x="156" y="171"/>
                    <a:pt x="155" y="171"/>
                    <a:pt x="155" y="171"/>
                  </a:cubicBezTo>
                  <a:close/>
                  <a:moveTo>
                    <a:pt x="164" y="168"/>
                  </a:moveTo>
                  <a:cubicBezTo>
                    <a:pt x="163" y="168"/>
                    <a:pt x="162" y="168"/>
                    <a:pt x="161" y="168"/>
                  </a:cubicBezTo>
                  <a:cubicBezTo>
                    <a:pt x="162" y="168"/>
                    <a:pt x="163" y="167"/>
                    <a:pt x="163" y="166"/>
                  </a:cubicBezTo>
                  <a:cubicBezTo>
                    <a:pt x="164" y="166"/>
                    <a:pt x="164" y="166"/>
                    <a:pt x="165" y="166"/>
                  </a:cubicBezTo>
                  <a:cubicBezTo>
                    <a:pt x="165" y="166"/>
                    <a:pt x="166" y="166"/>
                    <a:pt x="167" y="166"/>
                  </a:cubicBezTo>
                  <a:cubicBezTo>
                    <a:pt x="166" y="167"/>
                    <a:pt x="165" y="168"/>
                    <a:pt x="164" y="168"/>
                  </a:cubicBezTo>
                  <a:close/>
                  <a:moveTo>
                    <a:pt x="169" y="165"/>
                  </a:move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lose/>
                  <a:moveTo>
                    <a:pt x="177" y="160"/>
                  </a:moveTo>
                  <a:cubicBezTo>
                    <a:pt x="176" y="161"/>
                    <a:pt x="175" y="161"/>
                    <a:pt x="175" y="161"/>
                  </a:cubicBezTo>
                  <a:cubicBezTo>
                    <a:pt x="177" y="160"/>
                    <a:pt x="178" y="158"/>
                    <a:pt x="178" y="157"/>
                  </a:cubicBezTo>
                  <a:cubicBezTo>
                    <a:pt x="179" y="157"/>
                    <a:pt x="179" y="157"/>
                    <a:pt x="179" y="157"/>
                  </a:cubicBezTo>
                  <a:cubicBezTo>
                    <a:pt x="179" y="158"/>
                    <a:pt x="178" y="159"/>
                    <a:pt x="177" y="160"/>
                  </a:cubicBezTo>
                  <a:close/>
                  <a:moveTo>
                    <a:pt x="183" y="155"/>
                  </a:moveTo>
                  <a:cubicBezTo>
                    <a:pt x="183" y="155"/>
                    <a:pt x="182" y="155"/>
                    <a:pt x="182" y="155"/>
                  </a:cubicBezTo>
                  <a:cubicBezTo>
                    <a:pt x="183" y="155"/>
                    <a:pt x="184" y="154"/>
                    <a:pt x="186" y="153"/>
                  </a:cubicBezTo>
                  <a:cubicBezTo>
                    <a:pt x="185" y="154"/>
                    <a:pt x="184" y="154"/>
                    <a:pt x="183" y="155"/>
                  </a:cubicBezTo>
                  <a:close/>
                  <a:moveTo>
                    <a:pt x="192" y="146"/>
                  </a:moveTo>
                  <a:cubicBezTo>
                    <a:pt x="191" y="147"/>
                    <a:pt x="191" y="147"/>
                    <a:pt x="190" y="148"/>
                  </a:cubicBezTo>
                  <a:cubicBezTo>
                    <a:pt x="191" y="147"/>
                    <a:pt x="191" y="146"/>
                    <a:pt x="192" y="144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192" y="144"/>
                    <a:pt x="192" y="145"/>
                    <a:pt x="192" y="146"/>
                  </a:cubicBezTo>
                  <a:close/>
                  <a:moveTo>
                    <a:pt x="194" y="141"/>
                  </a:moveTo>
                  <a:cubicBezTo>
                    <a:pt x="194" y="142"/>
                    <a:pt x="193" y="142"/>
                    <a:pt x="193" y="143"/>
                  </a:cubicBezTo>
                  <a:cubicBezTo>
                    <a:pt x="193" y="142"/>
                    <a:pt x="193" y="142"/>
                    <a:pt x="193" y="141"/>
                  </a:cubicBezTo>
                  <a:cubicBezTo>
                    <a:pt x="193" y="140"/>
                    <a:pt x="193" y="139"/>
                    <a:pt x="194" y="138"/>
                  </a:cubicBezTo>
                  <a:cubicBezTo>
                    <a:pt x="194" y="139"/>
                    <a:pt x="194" y="140"/>
                    <a:pt x="194" y="141"/>
                  </a:cubicBezTo>
                  <a:close/>
                  <a:moveTo>
                    <a:pt x="194" y="137"/>
                  </a:move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8"/>
                    <a:pt x="194" y="138"/>
                    <a:pt x="194" y="138"/>
                  </a:cubicBezTo>
                  <a:cubicBezTo>
                    <a:pt x="194" y="138"/>
                    <a:pt x="194" y="137"/>
                    <a:pt x="194" y="137"/>
                  </a:cubicBezTo>
                  <a:close/>
                  <a:moveTo>
                    <a:pt x="195" y="135"/>
                  </a:moveTo>
                  <a:cubicBezTo>
                    <a:pt x="195" y="135"/>
                    <a:pt x="195" y="135"/>
                    <a:pt x="194" y="136"/>
                  </a:cubicBezTo>
                  <a:cubicBezTo>
                    <a:pt x="194" y="136"/>
                    <a:pt x="194" y="135"/>
                    <a:pt x="194" y="135"/>
                  </a:cubicBezTo>
                  <a:cubicBezTo>
                    <a:pt x="194" y="134"/>
                    <a:pt x="195" y="133"/>
                    <a:pt x="195" y="133"/>
                  </a:cubicBezTo>
                  <a:cubicBezTo>
                    <a:pt x="195" y="133"/>
                    <a:pt x="195" y="134"/>
                    <a:pt x="195" y="1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7" name="Obdélník 16"/>
          <p:cNvSpPr/>
          <p:nvPr/>
        </p:nvSpPr>
        <p:spPr>
          <a:xfrm>
            <a:off x="980859" y="1632918"/>
            <a:ext cx="3879173" cy="317376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Čas pevně vymezený pro rodinu</a:t>
            </a:r>
          </a:p>
        </p:txBody>
      </p:sp>
      <p:sp>
        <p:nvSpPr>
          <p:cNvPr id="18" name="Zástupný symbol pro text 4"/>
          <p:cNvSpPr txBox="1">
            <a:spLocks/>
          </p:cNvSpPr>
          <p:nvPr/>
        </p:nvSpPr>
        <p:spPr>
          <a:xfrm>
            <a:off x="863288" y="1017807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Q24.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Máte pevně rozdělen čas na firmu a čas na rodinu (např. každou neděli neřešíte nic pracovního)?</a:t>
            </a:r>
          </a:p>
        </p:txBody>
      </p:sp>
      <p:pic>
        <p:nvPicPr>
          <p:cNvPr id="19" name="Obrázek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sp>
        <p:nvSpPr>
          <p:cNvPr id="16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54746" y="4904881"/>
            <a:ext cx="4968000" cy="229500"/>
          </a:xfrm>
        </p:spPr>
        <p:txBody>
          <a:bodyPr/>
          <a:lstStyle/>
          <a:p>
            <a:r>
              <a:rPr lang="cs-CZ" sz="1300" dirty="0">
                <a:solidFill>
                  <a:srgbClr val="404040"/>
                </a:solidFill>
              </a:rPr>
              <a:t>IPSOS pro </a:t>
            </a:r>
            <a:r>
              <a:rPr lang="cs-CZ" sz="1300" dirty="0" err="1">
                <a:solidFill>
                  <a:srgbClr val="404040"/>
                </a:solidFill>
              </a:rPr>
              <a:t>AMSP_Rodinné</a:t>
            </a:r>
            <a:r>
              <a:rPr lang="cs-CZ" sz="1300" dirty="0">
                <a:solidFill>
                  <a:srgbClr val="404040"/>
                </a:solidFill>
              </a:rPr>
              <a:t> firmy_2016</a:t>
            </a:r>
          </a:p>
        </p:txBody>
      </p:sp>
    </p:spTree>
    <p:extLst>
      <p:ext uri="{BB962C8B-B14F-4D97-AF65-F5344CB8AC3E}">
        <p14:creationId xmlns:p14="http://schemas.microsoft.com/office/powerpoint/2010/main" val="2933236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IPSOS pro </a:t>
            </a:r>
            <a:r>
              <a:rPr lang="cs-CZ" dirty="0" err="1"/>
              <a:t>AMSP_Rodinné</a:t>
            </a:r>
            <a:r>
              <a:rPr lang="cs-CZ" dirty="0"/>
              <a:t> firmy_2016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6399" y="236699"/>
            <a:ext cx="7920000" cy="672300"/>
          </a:xfrm>
        </p:spPr>
        <p:txBody>
          <a:bodyPr>
            <a:noAutofit/>
          </a:bodyPr>
          <a:lstStyle/>
          <a:p>
            <a:r>
              <a:rPr lang="cs-CZ" sz="2000" dirty="0"/>
              <a:t>Zhruba polovina rodinných firem zaměstnává své děti, které začíná zapojovat ve velké míře krátce po dovršení plnoletosti. Většina majitelů věří, že děti do podnikání zapojili včas. </a:t>
            </a:r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806751" y="1125848"/>
            <a:ext cx="6711292" cy="374906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Q8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Pracují ve Vaší firmě Vaše děti? </a:t>
            </a:r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Q9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Kolik bylo Vašim dětem let, když se zapojily do práce ve Vaší firmě</a:t>
            </a:r>
          </a:p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Q10.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Řekl/a byste, že jste zapojil/a své děti do práce ve Vaší firmě brzy, tak akorát či pozdě? </a:t>
            </a:r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970696"/>
              </p:ext>
            </p:extLst>
          </p:nvPr>
        </p:nvGraphicFramePr>
        <p:xfrm>
          <a:off x="305646" y="2343461"/>
          <a:ext cx="2008995" cy="244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375752"/>
              </p:ext>
            </p:extLst>
          </p:nvPr>
        </p:nvGraphicFramePr>
        <p:xfrm>
          <a:off x="2715939" y="2111389"/>
          <a:ext cx="3427005" cy="2584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1664227" y="2234407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008BCA"/>
                </a:solidFill>
                <a:latin typeface="Calibri" pitchFamily="34" charset="0"/>
                <a:cs typeface="Arial" pitchFamily="34" charset="0"/>
              </a:rPr>
              <a:t>Ano</a:t>
            </a:r>
          </a:p>
          <a:p>
            <a:r>
              <a:rPr lang="cs-CZ" sz="1600" b="1" dirty="0">
                <a:solidFill>
                  <a:srgbClr val="008BCA"/>
                </a:solidFill>
                <a:latin typeface="Calibri" pitchFamily="34" charset="0"/>
                <a:cs typeface="Arial" pitchFamily="34" charset="0"/>
              </a:rPr>
              <a:t>47%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58689" y="3903746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FBB040"/>
                </a:solidFill>
                <a:latin typeface="Calibri" pitchFamily="34" charset="0"/>
                <a:cs typeface="Arial" pitchFamily="34" charset="0"/>
              </a:rPr>
              <a:t>Ne</a:t>
            </a:r>
          </a:p>
          <a:p>
            <a:r>
              <a:rPr lang="cs-CZ" sz="1600" b="1" dirty="0">
                <a:solidFill>
                  <a:srgbClr val="FBB040"/>
                </a:solidFill>
                <a:latin typeface="Calibri" pitchFamily="34" charset="0"/>
                <a:cs typeface="Arial" pitchFamily="34" charset="0"/>
              </a:rPr>
              <a:t>51%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2067902" y="3541018"/>
            <a:ext cx="745489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8B8B8B"/>
                </a:solidFill>
                <a:latin typeface="Calibri" pitchFamily="34" charset="0"/>
                <a:cs typeface="Arial" pitchFamily="34" charset="0"/>
              </a:rPr>
              <a:t>Nemá děti</a:t>
            </a:r>
          </a:p>
          <a:p>
            <a:r>
              <a:rPr lang="cs-CZ" sz="1600" b="1" dirty="0">
                <a:solidFill>
                  <a:srgbClr val="8B8B8B"/>
                </a:solidFill>
                <a:latin typeface="Calibri" pitchFamily="34" charset="0"/>
                <a:cs typeface="Arial" pitchFamily="34" charset="0"/>
              </a:rPr>
              <a:t>2%</a:t>
            </a:r>
          </a:p>
        </p:txBody>
      </p:sp>
      <p:grpSp>
        <p:nvGrpSpPr>
          <p:cNvPr id="23" name="Group 180"/>
          <p:cNvGrpSpPr>
            <a:grpSpLocks noChangeAspect="1"/>
          </p:cNvGrpSpPr>
          <p:nvPr/>
        </p:nvGrpSpPr>
        <p:grpSpPr>
          <a:xfrm>
            <a:off x="4146617" y="3859770"/>
            <a:ext cx="281170" cy="659637"/>
            <a:chOff x="5135305" y="2860917"/>
            <a:chExt cx="667254" cy="1565407"/>
          </a:xfrm>
          <a:solidFill>
            <a:schemeClr val="bg1">
              <a:lumMod val="65000"/>
            </a:schemeClr>
          </a:solidFill>
        </p:grpSpPr>
        <p:sp>
          <p:nvSpPr>
            <p:cNvPr id="24" name="Freeform 61"/>
            <p:cNvSpPr>
              <a:spLocks/>
            </p:cNvSpPr>
            <p:nvPr/>
          </p:nvSpPr>
          <p:spPr bwMode="auto">
            <a:xfrm>
              <a:off x="5355766" y="3276402"/>
              <a:ext cx="198937" cy="103708"/>
            </a:xfrm>
            <a:custGeom>
              <a:avLst/>
              <a:gdLst/>
              <a:ahLst/>
              <a:cxnLst>
                <a:cxn ang="0">
                  <a:pos x="73" y="67"/>
                </a:cxn>
                <a:cxn ang="0">
                  <a:pos x="129" y="0"/>
                </a:cxn>
                <a:cxn ang="0">
                  <a:pos x="0" y="0"/>
                </a:cxn>
                <a:cxn ang="0">
                  <a:pos x="73" y="67"/>
                </a:cxn>
              </a:cxnLst>
              <a:rect l="0" t="0" r="r" b="b"/>
              <a:pathLst>
                <a:path w="129" h="67">
                  <a:moveTo>
                    <a:pt x="73" y="67"/>
                  </a:moveTo>
                  <a:cubicBezTo>
                    <a:pt x="100" y="48"/>
                    <a:pt x="118" y="24"/>
                    <a:pt x="1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24"/>
                    <a:pt x="38" y="48"/>
                    <a:pt x="73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62"/>
            <p:cNvSpPr>
              <a:spLocks noEditPoints="1"/>
            </p:cNvSpPr>
            <p:nvPr/>
          </p:nvSpPr>
          <p:spPr bwMode="auto">
            <a:xfrm>
              <a:off x="5135305" y="3276402"/>
              <a:ext cx="619640" cy="1149922"/>
            </a:xfrm>
            <a:custGeom>
              <a:avLst/>
              <a:gdLst/>
              <a:ahLst/>
              <a:cxnLst>
                <a:cxn ang="0">
                  <a:pos x="94" y="301"/>
                </a:cxn>
                <a:cxn ang="0">
                  <a:pos x="94" y="305"/>
                </a:cxn>
                <a:cxn ang="0">
                  <a:pos x="94" y="697"/>
                </a:cxn>
                <a:cxn ang="0">
                  <a:pos x="143" y="746"/>
                </a:cxn>
                <a:cxn ang="0">
                  <a:pos x="193" y="697"/>
                </a:cxn>
                <a:cxn ang="0">
                  <a:pos x="193" y="336"/>
                </a:cxn>
                <a:cxn ang="0">
                  <a:pos x="211" y="336"/>
                </a:cxn>
                <a:cxn ang="0">
                  <a:pos x="211" y="697"/>
                </a:cxn>
                <a:cxn ang="0">
                  <a:pos x="261" y="746"/>
                </a:cxn>
                <a:cxn ang="0">
                  <a:pos x="310" y="697"/>
                </a:cxn>
                <a:cxn ang="0">
                  <a:pos x="310" y="98"/>
                </a:cxn>
                <a:cxn ang="0">
                  <a:pos x="317" y="115"/>
                </a:cxn>
                <a:cxn ang="0">
                  <a:pos x="338" y="277"/>
                </a:cxn>
                <a:cxn ang="0">
                  <a:pos x="336" y="350"/>
                </a:cxn>
                <a:cxn ang="0">
                  <a:pos x="366" y="384"/>
                </a:cxn>
                <a:cxn ang="0">
                  <a:pos x="368" y="384"/>
                </a:cxn>
                <a:cxn ang="0">
                  <a:pos x="400" y="354"/>
                </a:cxn>
                <a:cxn ang="0">
                  <a:pos x="402" y="277"/>
                </a:cxn>
                <a:cxn ang="0">
                  <a:pos x="356" y="50"/>
                </a:cxn>
                <a:cxn ang="0">
                  <a:pos x="314" y="10"/>
                </a:cxn>
                <a:cxn ang="0">
                  <a:pos x="289" y="2"/>
                </a:cxn>
                <a:cxn ang="0">
                  <a:pos x="280" y="0"/>
                </a:cxn>
                <a:cxn ang="0">
                  <a:pos x="218" y="75"/>
                </a:cxn>
                <a:cxn ang="0">
                  <a:pos x="206" y="85"/>
                </a:cxn>
                <a:cxn ang="0">
                  <a:pos x="179" y="114"/>
                </a:cxn>
                <a:cxn ang="0">
                  <a:pos x="140" y="203"/>
                </a:cxn>
                <a:cxn ang="0">
                  <a:pos x="142" y="221"/>
                </a:cxn>
                <a:cxn ang="0">
                  <a:pos x="167" y="214"/>
                </a:cxn>
                <a:cxn ang="0">
                  <a:pos x="177" y="219"/>
                </a:cxn>
                <a:cxn ang="0">
                  <a:pos x="205" y="311"/>
                </a:cxn>
                <a:cxn ang="0">
                  <a:pos x="200" y="321"/>
                </a:cxn>
                <a:cxn ang="0">
                  <a:pos x="138" y="339"/>
                </a:cxn>
                <a:cxn ang="0">
                  <a:pos x="128" y="334"/>
                </a:cxn>
                <a:cxn ang="0">
                  <a:pos x="122" y="312"/>
                </a:cxn>
                <a:cxn ang="0">
                  <a:pos x="124" y="312"/>
                </a:cxn>
                <a:cxn ang="0">
                  <a:pos x="154" y="292"/>
                </a:cxn>
                <a:cxn ang="0">
                  <a:pos x="137" y="250"/>
                </a:cxn>
                <a:cxn ang="0">
                  <a:pos x="104" y="233"/>
                </a:cxn>
                <a:cxn ang="0">
                  <a:pos x="106" y="232"/>
                </a:cxn>
                <a:cxn ang="0">
                  <a:pos x="134" y="224"/>
                </a:cxn>
                <a:cxn ang="0">
                  <a:pos x="132" y="203"/>
                </a:cxn>
                <a:cxn ang="0">
                  <a:pos x="209" y="72"/>
                </a:cxn>
                <a:cxn ang="0">
                  <a:pos x="134" y="0"/>
                </a:cxn>
                <a:cxn ang="0">
                  <a:pos x="125" y="0"/>
                </a:cxn>
                <a:cxn ang="0">
                  <a:pos x="121" y="1"/>
                </a:cxn>
                <a:cxn ang="0">
                  <a:pos x="120" y="1"/>
                </a:cxn>
                <a:cxn ang="0">
                  <a:pos x="105" y="3"/>
                </a:cxn>
                <a:cxn ang="0">
                  <a:pos x="88" y="12"/>
                </a:cxn>
                <a:cxn ang="0">
                  <a:pos x="33" y="72"/>
                </a:cxn>
                <a:cxn ang="0">
                  <a:pos x="0" y="170"/>
                </a:cxn>
                <a:cxn ang="0">
                  <a:pos x="27" y="248"/>
                </a:cxn>
                <a:cxn ang="0">
                  <a:pos x="94" y="301"/>
                </a:cxn>
                <a:cxn ang="0">
                  <a:pos x="94" y="97"/>
                </a:cxn>
                <a:cxn ang="0">
                  <a:pos x="94" y="225"/>
                </a:cxn>
                <a:cxn ang="0">
                  <a:pos x="78" y="209"/>
                </a:cxn>
                <a:cxn ang="0">
                  <a:pos x="64" y="170"/>
                </a:cxn>
                <a:cxn ang="0">
                  <a:pos x="94" y="97"/>
                </a:cxn>
              </a:cxnLst>
              <a:rect l="0" t="0" r="r" b="b"/>
              <a:pathLst>
                <a:path w="402" h="746">
                  <a:moveTo>
                    <a:pt x="94" y="301"/>
                  </a:moveTo>
                  <a:cubicBezTo>
                    <a:pt x="94" y="305"/>
                    <a:pt x="94" y="305"/>
                    <a:pt x="94" y="305"/>
                  </a:cubicBezTo>
                  <a:cubicBezTo>
                    <a:pt x="94" y="697"/>
                    <a:pt x="94" y="697"/>
                    <a:pt x="94" y="697"/>
                  </a:cubicBezTo>
                  <a:cubicBezTo>
                    <a:pt x="94" y="724"/>
                    <a:pt x="116" y="746"/>
                    <a:pt x="143" y="746"/>
                  </a:cubicBezTo>
                  <a:cubicBezTo>
                    <a:pt x="171" y="746"/>
                    <a:pt x="193" y="724"/>
                    <a:pt x="193" y="697"/>
                  </a:cubicBezTo>
                  <a:cubicBezTo>
                    <a:pt x="193" y="336"/>
                    <a:pt x="193" y="336"/>
                    <a:pt x="193" y="336"/>
                  </a:cubicBezTo>
                  <a:cubicBezTo>
                    <a:pt x="211" y="336"/>
                    <a:pt x="211" y="336"/>
                    <a:pt x="211" y="336"/>
                  </a:cubicBezTo>
                  <a:cubicBezTo>
                    <a:pt x="211" y="697"/>
                    <a:pt x="211" y="697"/>
                    <a:pt x="211" y="697"/>
                  </a:cubicBezTo>
                  <a:cubicBezTo>
                    <a:pt x="211" y="724"/>
                    <a:pt x="233" y="746"/>
                    <a:pt x="261" y="746"/>
                  </a:cubicBezTo>
                  <a:cubicBezTo>
                    <a:pt x="288" y="746"/>
                    <a:pt x="310" y="724"/>
                    <a:pt x="310" y="697"/>
                  </a:cubicBezTo>
                  <a:cubicBezTo>
                    <a:pt x="310" y="98"/>
                    <a:pt x="310" y="98"/>
                    <a:pt x="310" y="98"/>
                  </a:cubicBezTo>
                  <a:cubicBezTo>
                    <a:pt x="313" y="103"/>
                    <a:pt x="315" y="108"/>
                    <a:pt x="317" y="115"/>
                  </a:cubicBezTo>
                  <a:cubicBezTo>
                    <a:pt x="329" y="146"/>
                    <a:pt x="338" y="197"/>
                    <a:pt x="338" y="277"/>
                  </a:cubicBezTo>
                  <a:cubicBezTo>
                    <a:pt x="338" y="299"/>
                    <a:pt x="337" y="324"/>
                    <a:pt x="336" y="350"/>
                  </a:cubicBezTo>
                  <a:cubicBezTo>
                    <a:pt x="335" y="368"/>
                    <a:pt x="348" y="383"/>
                    <a:pt x="366" y="384"/>
                  </a:cubicBezTo>
                  <a:cubicBezTo>
                    <a:pt x="367" y="384"/>
                    <a:pt x="367" y="384"/>
                    <a:pt x="368" y="384"/>
                  </a:cubicBezTo>
                  <a:cubicBezTo>
                    <a:pt x="385" y="384"/>
                    <a:pt x="399" y="371"/>
                    <a:pt x="400" y="354"/>
                  </a:cubicBezTo>
                  <a:cubicBezTo>
                    <a:pt x="401" y="326"/>
                    <a:pt x="402" y="301"/>
                    <a:pt x="402" y="277"/>
                  </a:cubicBezTo>
                  <a:cubicBezTo>
                    <a:pt x="402" y="157"/>
                    <a:pt x="383" y="90"/>
                    <a:pt x="356" y="50"/>
                  </a:cubicBezTo>
                  <a:cubicBezTo>
                    <a:pt x="343" y="30"/>
                    <a:pt x="328" y="17"/>
                    <a:pt x="314" y="10"/>
                  </a:cubicBezTo>
                  <a:cubicBezTo>
                    <a:pt x="304" y="5"/>
                    <a:pt x="296" y="3"/>
                    <a:pt x="289" y="2"/>
                  </a:cubicBezTo>
                  <a:cubicBezTo>
                    <a:pt x="286" y="1"/>
                    <a:pt x="283" y="0"/>
                    <a:pt x="280" y="0"/>
                  </a:cubicBezTo>
                  <a:cubicBezTo>
                    <a:pt x="269" y="27"/>
                    <a:pt x="250" y="54"/>
                    <a:pt x="218" y="75"/>
                  </a:cubicBezTo>
                  <a:cubicBezTo>
                    <a:pt x="218" y="75"/>
                    <a:pt x="214" y="79"/>
                    <a:pt x="206" y="85"/>
                  </a:cubicBezTo>
                  <a:cubicBezTo>
                    <a:pt x="199" y="92"/>
                    <a:pt x="189" y="102"/>
                    <a:pt x="179" y="114"/>
                  </a:cubicBezTo>
                  <a:cubicBezTo>
                    <a:pt x="159" y="138"/>
                    <a:pt x="140" y="170"/>
                    <a:pt x="140" y="203"/>
                  </a:cubicBezTo>
                  <a:cubicBezTo>
                    <a:pt x="140" y="209"/>
                    <a:pt x="140" y="215"/>
                    <a:pt x="142" y="221"/>
                  </a:cubicBezTo>
                  <a:cubicBezTo>
                    <a:pt x="167" y="214"/>
                    <a:pt x="167" y="214"/>
                    <a:pt x="167" y="214"/>
                  </a:cubicBezTo>
                  <a:cubicBezTo>
                    <a:pt x="171" y="212"/>
                    <a:pt x="176" y="215"/>
                    <a:pt x="177" y="219"/>
                  </a:cubicBezTo>
                  <a:cubicBezTo>
                    <a:pt x="205" y="311"/>
                    <a:pt x="205" y="311"/>
                    <a:pt x="205" y="311"/>
                  </a:cubicBezTo>
                  <a:cubicBezTo>
                    <a:pt x="206" y="315"/>
                    <a:pt x="204" y="319"/>
                    <a:pt x="200" y="321"/>
                  </a:cubicBezTo>
                  <a:cubicBezTo>
                    <a:pt x="138" y="339"/>
                    <a:pt x="138" y="339"/>
                    <a:pt x="138" y="339"/>
                  </a:cubicBezTo>
                  <a:cubicBezTo>
                    <a:pt x="134" y="341"/>
                    <a:pt x="130" y="338"/>
                    <a:pt x="128" y="334"/>
                  </a:cubicBezTo>
                  <a:cubicBezTo>
                    <a:pt x="122" y="312"/>
                    <a:pt x="122" y="312"/>
                    <a:pt x="122" y="312"/>
                  </a:cubicBezTo>
                  <a:cubicBezTo>
                    <a:pt x="123" y="312"/>
                    <a:pt x="123" y="312"/>
                    <a:pt x="124" y="312"/>
                  </a:cubicBezTo>
                  <a:cubicBezTo>
                    <a:pt x="137" y="312"/>
                    <a:pt x="149" y="305"/>
                    <a:pt x="154" y="292"/>
                  </a:cubicBezTo>
                  <a:cubicBezTo>
                    <a:pt x="161" y="276"/>
                    <a:pt x="153" y="257"/>
                    <a:pt x="137" y="250"/>
                  </a:cubicBezTo>
                  <a:cubicBezTo>
                    <a:pt x="124" y="245"/>
                    <a:pt x="113" y="239"/>
                    <a:pt x="104" y="233"/>
                  </a:cubicBezTo>
                  <a:cubicBezTo>
                    <a:pt x="105" y="233"/>
                    <a:pt x="105" y="232"/>
                    <a:pt x="106" y="232"/>
                  </a:cubicBezTo>
                  <a:cubicBezTo>
                    <a:pt x="134" y="224"/>
                    <a:pt x="134" y="224"/>
                    <a:pt x="134" y="224"/>
                  </a:cubicBezTo>
                  <a:cubicBezTo>
                    <a:pt x="133" y="217"/>
                    <a:pt x="132" y="210"/>
                    <a:pt x="132" y="203"/>
                  </a:cubicBezTo>
                  <a:cubicBezTo>
                    <a:pt x="132" y="141"/>
                    <a:pt x="191" y="87"/>
                    <a:pt x="209" y="72"/>
                  </a:cubicBezTo>
                  <a:cubicBezTo>
                    <a:pt x="172" y="52"/>
                    <a:pt x="149" y="26"/>
                    <a:pt x="134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22" y="0"/>
                    <a:pt x="121" y="1"/>
                  </a:cubicBezTo>
                  <a:cubicBezTo>
                    <a:pt x="121" y="1"/>
                    <a:pt x="120" y="1"/>
                    <a:pt x="120" y="1"/>
                  </a:cubicBezTo>
                  <a:cubicBezTo>
                    <a:pt x="113" y="1"/>
                    <a:pt x="109" y="2"/>
                    <a:pt x="105" y="3"/>
                  </a:cubicBezTo>
                  <a:cubicBezTo>
                    <a:pt x="98" y="6"/>
                    <a:pt x="94" y="9"/>
                    <a:pt x="88" y="12"/>
                  </a:cubicBezTo>
                  <a:cubicBezTo>
                    <a:pt x="71" y="25"/>
                    <a:pt x="51" y="45"/>
                    <a:pt x="33" y="72"/>
                  </a:cubicBezTo>
                  <a:cubicBezTo>
                    <a:pt x="16" y="99"/>
                    <a:pt x="0" y="132"/>
                    <a:pt x="0" y="170"/>
                  </a:cubicBezTo>
                  <a:cubicBezTo>
                    <a:pt x="0" y="196"/>
                    <a:pt x="8" y="224"/>
                    <a:pt x="27" y="248"/>
                  </a:cubicBezTo>
                  <a:cubicBezTo>
                    <a:pt x="43" y="268"/>
                    <a:pt x="65" y="286"/>
                    <a:pt x="94" y="301"/>
                  </a:cubicBezTo>
                  <a:close/>
                  <a:moveTo>
                    <a:pt x="94" y="97"/>
                  </a:moveTo>
                  <a:cubicBezTo>
                    <a:pt x="94" y="225"/>
                    <a:pt x="94" y="225"/>
                    <a:pt x="94" y="225"/>
                  </a:cubicBezTo>
                  <a:cubicBezTo>
                    <a:pt x="87" y="220"/>
                    <a:pt x="82" y="214"/>
                    <a:pt x="78" y="209"/>
                  </a:cubicBezTo>
                  <a:cubicBezTo>
                    <a:pt x="68" y="196"/>
                    <a:pt x="64" y="184"/>
                    <a:pt x="64" y="170"/>
                  </a:cubicBezTo>
                  <a:cubicBezTo>
                    <a:pt x="64" y="147"/>
                    <a:pt x="77" y="119"/>
                    <a:pt x="94" y="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63"/>
            <p:cNvSpPr>
              <a:spLocks/>
            </p:cNvSpPr>
            <p:nvPr/>
          </p:nvSpPr>
          <p:spPr bwMode="auto">
            <a:xfrm>
              <a:off x="5287932" y="2965278"/>
              <a:ext cx="314386" cy="311125"/>
            </a:xfrm>
            <a:custGeom>
              <a:avLst/>
              <a:gdLst/>
              <a:ahLst/>
              <a:cxnLst>
                <a:cxn ang="0">
                  <a:pos x="37" y="190"/>
                </a:cxn>
                <a:cxn ang="0">
                  <a:pos x="16" y="112"/>
                </a:cxn>
                <a:cxn ang="0">
                  <a:pos x="103" y="180"/>
                </a:cxn>
                <a:cxn ang="0">
                  <a:pos x="191" y="111"/>
                </a:cxn>
                <a:cxn ang="0">
                  <a:pos x="191" y="115"/>
                </a:cxn>
                <a:cxn ang="0">
                  <a:pos x="178" y="190"/>
                </a:cxn>
                <a:cxn ang="0">
                  <a:pos x="173" y="202"/>
                </a:cxn>
                <a:cxn ang="0">
                  <a:pos x="180" y="202"/>
                </a:cxn>
                <a:cxn ang="0">
                  <a:pos x="181" y="202"/>
                </a:cxn>
                <a:cxn ang="0">
                  <a:pos x="186" y="190"/>
                </a:cxn>
                <a:cxn ang="0">
                  <a:pos x="199" y="115"/>
                </a:cxn>
                <a:cxn ang="0">
                  <a:pos x="198" y="99"/>
                </a:cxn>
                <a:cxn ang="0">
                  <a:pos x="204" y="89"/>
                </a:cxn>
                <a:cxn ang="0">
                  <a:pos x="193" y="78"/>
                </a:cxn>
                <a:cxn ang="0">
                  <a:pos x="192" y="78"/>
                </a:cxn>
                <a:cxn ang="0">
                  <a:pos x="103" y="0"/>
                </a:cxn>
                <a:cxn ang="0">
                  <a:pos x="14" y="78"/>
                </a:cxn>
                <a:cxn ang="0">
                  <a:pos x="12" y="78"/>
                </a:cxn>
                <a:cxn ang="0">
                  <a:pos x="0" y="89"/>
                </a:cxn>
                <a:cxn ang="0">
                  <a:pos x="8" y="100"/>
                </a:cxn>
                <a:cxn ang="0">
                  <a:pos x="8" y="103"/>
                </a:cxn>
                <a:cxn ang="0">
                  <a:pos x="28" y="190"/>
                </a:cxn>
                <a:cxn ang="0">
                  <a:pos x="35" y="202"/>
                </a:cxn>
                <a:cxn ang="0">
                  <a:pos x="44" y="202"/>
                </a:cxn>
                <a:cxn ang="0">
                  <a:pos x="37" y="190"/>
                </a:cxn>
              </a:cxnLst>
              <a:rect l="0" t="0" r="r" b="b"/>
              <a:pathLst>
                <a:path w="204" h="202">
                  <a:moveTo>
                    <a:pt x="37" y="190"/>
                  </a:moveTo>
                  <a:cubicBezTo>
                    <a:pt x="21" y="160"/>
                    <a:pt x="17" y="130"/>
                    <a:pt x="16" y="112"/>
                  </a:cubicBezTo>
                  <a:cubicBezTo>
                    <a:pt x="26" y="151"/>
                    <a:pt x="61" y="180"/>
                    <a:pt x="103" y="180"/>
                  </a:cubicBezTo>
                  <a:cubicBezTo>
                    <a:pt x="145" y="180"/>
                    <a:pt x="181" y="150"/>
                    <a:pt x="191" y="111"/>
                  </a:cubicBezTo>
                  <a:cubicBezTo>
                    <a:pt x="191" y="112"/>
                    <a:pt x="191" y="113"/>
                    <a:pt x="191" y="115"/>
                  </a:cubicBezTo>
                  <a:cubicBezTo>
                    <a:pt x="191" y="134"/>
                    <a:pt x="188" y="161"/>
                    <a:pt x="178" y="190"/>
                  </a:cubicBezTo>
                  <a:cubicBezTo>
                    <a:pt x="176" y="194"/>
                    <a:pt x="174" y="198"/>
                    <a:pt x="173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1" y="202"/>
                    <a:pt x="181" y="202"/>
                    <a:pt x="181" y="202"/>
                  </a:cubicBezTo>
                  <a:cubicBezTo>
                    <a:pt x="183" y="198"/>
                    <a:pt x="185" y="194"/>
                    <a:pt x="186" y="190"/>
                  </a:cubicBezTo>
                  <a:cubicBezTo>
                    <a:pt x="196" y="161"/>
                    <a:pt x="199" y="134"/>
                    <a:pt x="199" y="115"/>
                  </a:cubicBezTo>
                  <a:cubicBezTo>
                    <a:pt x="199" y="109"/>
                    <a:pt x="198" y="104"/>
                    <a:pt x="198" y="99"/>
                  </a:cubicBezTo>
                  <a:cubicBezTo>
                    <a:pt x="202" y="97"/>
                    <a:pt x="204" y="94"/>
                    <a:pt x="204" y="89"/>
                  </a:cubicBezTo>
                  <a:cubicBezTo>
                    <a:pt x="204" y="83"/>
                    <a:pt x="199" y="78"/>
                    <a:pt x="193" y="78"/>
                  </a:cubicBezTo>
                  <a:cubicBezTo>
                    <a:pt x="192" y="78"/>
                    <a:pt x="192" y="78"/>
                    <a:pt x="192" y="78"/>
                  </a:cubicBezTo>
                  <a:cubicBezTo>
                    <a:pt x="187" y="34"/>
                    <a:pt x="149" y="0"/>
                    <a:pt x="103" y="0"/>
                  </a:cubicBezTo>
                  <a:cubicBezTo>
                    <a:pt x="57" y="0"/>
                    <a:pt x="19" y="34"/>
                    <a:pt x="14" y="78"/>
                  </a:cubicBezTo>
                  <a:cubicBezTo>
                    <a:pt x="13" y="78"/>
                    <a:pt x="12" y="78"/>
                    <a:pt x="12" y="78"/>
                  </a:cubicBezTo>
                  <a:cubicBezTo>
                    <a:pt x="5" y="78"/>
                    <a:pt x="0" y="83"/>
                    <a:pt x="0" y="89"/>
                  </a:cubicBezTo>
                  <a:cubicBezTo>
                    <a:pt x="0" y="94"/>
                    <a:pt x="3" y="98"/>
                    <a:pt x="8" y="100"/>
                  </a:cubicBezTo>
                  <a:cubicBezTo>
                    <a:pt x="8" y="101"/>
                    <a:pt x="8" y="102"/>
                    <a:pt x="8" y="103"/>
                  </a:cubicBezTo>
                  <a:cubicBezTo>
                    <a:pt x="8" y="120"/>
                    <a:pt x="10" y="154"/>
                    <a:pt x="28" y="190"/>
                  </a:cubicBezTo>
                  <a:cubicBezTo>
                    <a:pt x="30" y="194"/>
                    <a:pt x="32" y="198"/>
                    <a:pt x="35" y="202"/>
                  </a:cubicBezTo>
                  <a:cubicBezTo>
                    <a:pt x="44" y="202"/>
                    <a:pt x="44" y="202"/>
                    <a:pt x="44" y="202"/>
                  </a:cubicBezTo>
                  <a:cubicBezTo>
                    <a:pt x="41" y="198"/>
                    <a:pt x="39" y="194"/>
                    <a:pt x="37" y="1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64"/>
            <p:cNvSpPr>
              <a:spLocks/>
            </p:cNvSpPr>
            <p:nvPr/>
          </p:nvSpPr>
          <p:spPr bwMode="auto">
            <a:xfrm>
              <a:off x="5630364" y="2860917"/>
              <a:ext cx="172195" cy="229593"/>
            </a:xfrm>
            <a:custGeom>
              <a:avLst/>
              <a:gdLst/>
              <a:ahLst/>
              <a:cxnLst>
                <a:cxn ang="0">
                  <a:pos x="100" y="30"/>
                </a:cxn>
                <a:cxn ang="0">
                  <a:pos x="100" y="30"/>
                </a:cxn>
                <a:cxn ang="0">
                  <a:pos x="56" y="4"/>
                </a:cxn>
                <a:cxn ang="0">
                  <a:pos x="43" y="11"/>
                </a:cxn>
                <a:cxn ang="0">
                  <a:pos x="41" y="73"/>
                </a:cxn>
                <a:cxn ang="0">
                  <a:pos x="36" y="72"/>
                </a:cxn>
                <a:cxn ang="0">
                  <a:pos x="20" y="76"/>
                </a:cxn>
                <a:cxn ang="0">
                  <a:pos x="5" y="106"/>
                </a:cxn>
                <a:cxn ang="0">
                  <a:pos x="38" y="111"/>
                </a:cxn>
                <a:cxn ang="0">
                  <a:pos x="55" y="88"/>
                </a:cxn>
                <a:cxn ang="0">
                  <a:pos x="55" y="88"/>
                </a:cxn>
                <a:cxn ang="0">
                  <a:pos x="56" y="45"/>
                </a:cxn>
                <a:cxn ang="0">
                  <a:pos x="69" y="39"/>
                </a:cxn>
                <a:cxn ang="0">
                  <a:pos x="85" y="49"/>
                </a:cxn>
                <a:cxn ang="0">
                  <a:pos x="96" y="71"/>
                </a:cxn>
                <a:cxn ang="0">
                  <a:pos x="95" y="104"/>
                </a:cxn>
                <a:cxn ang="0">
                  <a:pos x="90" y="104"/>
                </a:cxn>
                <a:cxn ang="0">
                  <a:pos x="75" y="107"/>
                </a:cxn>
                <a:cxn ang="0">
                  <a:pos x="60" y="137"/>
                </a:cxn>
                <a:cxn ang="0">
                  <a:pos x="92" y="142"/>
                </a:cxn>
                <a:cxn ang="0">
                  <a:pos x="109" y="119"/>
                </a:cxn>
                <a:cxn ang="0">
                  <a:pos x="109" y="119"/>
                </a:cxn>
                <a:cxn ang="0">
                  <a:pos x="112" y="52"/>
                </a:cxn>
                <a:cxn ang="0">
                  <a:pos x="100" y="30"/>
                </a:cxn>
              </a:cxnLst>
              <a:rect l="0" t="0" r="r" b="b"/>
              <a:pathLst>
                <a:path w="112" h="149">
                  <a:moveTo>
                    <a:pt x="100" y="30"/>
                  </a:moveTo>
                  <a:cubicBezTo>
                    <a:pt x="100" y="30"/>
                    <a:pt x="100" y="30"/>
                    <a:pt x="100" y="3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49" y="0"/>
                    <a:pt x="43" y="3"/>
                    <a:pt x="43" y="11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39" y="72"/>
                    <a:pt x="37" y="72"/>
                    <a:pt x="36" y="72"/>
                  </a:cubicBezTo>
                  <a:cubicBezTo>
                    <a:pt x="31" y="72"/>
                    <a:pt x="25" y="73"/>
                    <a:pt x="20" y="76"/>
                  </a:cubicBezTo>
                  <a:cubicBezTo>
                    <a:pt x="7" y="83"/>
                    <a:pt x="0" y="96"/>
                    <a:pt x="5" y="106"/>
                  </a:cubicBezTo>
                  <a:cubicBezTo>
                    <a:pt x="10" y="115"/>
                    <a:pt x="25" y="118"/>
                    <a:pt x="38" y="111"/>
                  </a:cubicBezTo>
                  <a:cubicBezTo>
                    <a:pt x="48" y="106"/>
                    <a:pt x="55" y="96"/>
                    <a:pt x="55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37"/>
                    <a:pt x="62" y="34"/>
                    <a:pt x="69" y="3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91" y="53"/>
                    <a:pt x="97" y="63"/>
                    <a:pt x="96" y="71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3" y="104"/>
                    <a:pt x="92" y="104"/>
                    <a:pt x="90" y="104"/>
                  </a:cubicBezTo>
                  <a:cubicBezTo>
                    <a:pt x="85" y="104"/>
                    <a:pt x="80" y="105"/>
                    <a:pt x="75" y="107"/>
                  </a:cubicBezTo>
                  <a:cubicBezTo>
                    <a:pt x="61" y="114"/>
                    <a:pt x="55" y="127"/>
                    <a:pt x="60" y="137"/>
                  </a:cubicBezTo>
                  <a:cubicBezTo>
                    <a:pt x="64" y="147"/>
                    <a:pt x="79" y="149"/>
                    <a:pt x="92" y="142"/>
                  </a:cubicBezTo>
                  <a:cubicBezTo>
                    <a:pt x="103" y="137"/>
                    <a:pt x="109" y="128"/>
                    <a:pt x="109" y="119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4"/>
                    <a:pt x="107" y="35"/>
                    <a:pt x="100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Group 185"/>
          <p:cNvGrpSpPr>
            <a:grpSpLocks noChangeAspect="1"/>
          </p:cNvGrpSpPr>
          <p:nvPr/>
        </p:nvGrpSpPr>
        <p:grpSpPr>
          <a:xfrm>
            <a:off x="4140343" y="2114024"/>
            <a:ext cx="312528" cy="616803"/>
            <a:chOff x="5584054" y="4846375"/>
            <a:chExt cx="740959" cy="1462350"/>
          </a:xfrm>
          <a:solidFill>
            <a:schemeClr val="bg1">
              <a:lumMod val="65000"/>
            </a:schemeClr>
          </a:solidFill>
        </p:grpSpPr>
        <p:sp>
          <p:nvSpPr>
            <p:cNvPr id="29" name="Freeform 45"/>
            <p:cNvSpPr>
              <a:spLocks noEditPoints="1"/>
            </p:cNvSpPr>
            <p:nvPr/>
          </p:nvSpPr>
          <p:spPr bwMode="auto">
            <a:xfrm>
              <a:off x="5584054" y="5159456"/>
              <a:ext cx="665298" cy="1149269"/>
            </a:xfrm>
            <a:custGeom>
              <a:avLst/>
              <a:gdLst/>
              <a:ahLst/>
              <a:cxnLst>
                <a:cxn ang="0">
                  <a:pos x="246" y="541"/>
                </a:cxn>
                <a:cxn ang="0">
                  <a:pos x="233" y="407"/>
                </a:cxn>
                <a:cxn ang="0">
                  <a:pos x="282" y="387"/>
                </a:cxn>
                <a:cxn ang="0">
                  <a:pos x="308" y="340"/>
                </a:cxn>
                <a:cxn ang="0">
                  <a:pos x="315" y="114"/>
                </a:cxn>
                <a:cxn ang="0">
                  <a:pos x="334" y="340"/>
                </a:cxn>
                <a:cxn ang="0">
                  <a:pos x="310" y="348"/>
                </a:cxn>
                <a:cxn ang="0">
                  <a:pos x="290" y="387"/>
                </a:cxn>
                <a:cxn ang="0">
                  <a:pos x="306" y="368"/>
                </a:cxn>
                <a:cxn ang="0">
                  <a:pos x="336" y="364"/>
                </a:cxn>
                <a:cxn ang="0">
                  <a:pos x="363" y="383"/>
                </a:cxn>
                <a:cxn ang="0">
                  <a:pos x="390" y="372"/>
                </a:cxn>
                <a:cxn ang="0">
                  <a:pos x="412" y="364"/>
                </a:cxn>
                <a:cxn ang="0">
                  <a:pos x="416" y="387"/>
                </a:cxn>
                <a:cxn ang="0">
                  <a:pos x="432" y="368"/>
                </a:cxn>
                <a:cxn ang="0">
                  <a:pos x="398" y="348"/>
                </a:cxn>
                <a:cxn ang="0">
                  <a:pos x="400" y="277"/>
                </a:cxn>
                <a:cxn ang="0">
                  <a:pos x="311" y="9"/>
                </a:cxn>
                <a:cxn ang="0">
                  <a:pos x="277" y="0"/>
                </a:cxn>
                <a:cxn ang="0">
                  <a:pos x="113" y="1"/>
                </a:cxn>
                <a:cxn ang="0">
                  <a:pos x="27" y="85"/>
                </a:cxn>
                <a:cxn ang="0">
                  <a:pos x="2" y="353"/>
                </a:cxn>
                <a:cxn ang="0">
                  <a:pos x="36" y="383"/>
                </a:cxn>
                <a:cxn ang="0">
                  <a:pos x="64" y="277"/>
                </a:cxn>
                <a:cxn ang="0">
                  <a:pos x="91" y="696"/>
                </a:cxn>
                <a:cxn ang="0">
                  <a:pos x="190" y="696"/>
                </a:cxn>
                <a:cxn ang="0">
                  <a:pos x="209" y="335"/>
                </a:cxn>
                <a:cxn ang="0">
                  <a:pos x="258" y="746"/>
                </a:cxn>
                <a:cxn ang="0">
                  <a:pos x="308" y="595"/>
                </a:cxn>
                <a:cxn ang="0">
                  <a:pos x="246" y="575"/>
                </a:cxn>
                <a:cxn ang="0">
                  <a:pos x="200" y="27"/>
                </a:cxn>
                <a:cxn ang="0">
                  <a:pos x="222" y="57"/>
                </a:cxn>
                <a:cxn ang="0">
                  <a:pos x="200" y="67"/>
                </a:cxn>
                <a:cxn ang="0">
                  <a:pos x="177" y="57"/>
                </a:cxn>
                <a:cxn ang="0">
                  <a:pos x="200" y="285"/>
                </a:cxn>
                <a:cxn ang="0">
                  <a:pos x="184" y="76"/>
                </a:cxn>
                <a:cxn ang="0">
                  <a:pos x="200" y="79"/>
                </a:cxn>
                <a:cxn ang="0">
                  <a:pos x="216" y="76"/>
                </a:cxn>
                <a:cxn ang="0">
                  <a:pos x="200" y="285"/>
                </a:cxn>
              </a:cxnLst>
              <a:rect l="0" t="0" r="r" b="b"/>
              <a:pathLst>
                <a:path w="432" h="746">
                  <a:moveTo>
                    <a:pt x="246" y="575"/>
                  </a:moveTo>
                  <a:cubicBezTo>
                    <a:pt x="246" y="541"/>
                    <a:pt x="246" y="541"/>
                    <a:pt x="246" y="541"/>
                  </a:cubicBezTo>
                  <a:cubicBezTo>
                    <a:pt x="238" y="538"/>
                    <a:pt x="233" y="531"/>
                    <a:pt x="233" y="523"/>
                  </a:cubicBezTo>
                  <a:cubicBezTo>
                    <a:pt x="233" y="407"/>
                    <a:pt x="233" y="407"/>
                    <a:pt x="233" y="407"/>
                  </a:cubicBezTo>
                  <a:cubicBezTo>
                    <a:pt x="233" y="396"/>
                    <a:pt x="242" y="387"/>
                    <a:pt x="253" y="387"/>
                  </a:cubicBezTo>
                  <a:cubicBezTo>
                    <a:pt x="282" y="387"/>
                    <a:pt x="282" y="387"/>
                    <a:pt x="282" y="387"/>
                  </a:cubicBezTo>
                  <a:cubicBezTo>
                    <a:pt x="282" y="368"/>
                    <a:pt x="282" y="368"/>
                    <a:pt x="282" y="368"/>
                  </a:cubicBezTo>
                  <a:cubicBezTo>
                    <a:pt x="282" y="353"/>
                    <a:pt x="294" y="342"/>
                    <a:pt x="308" y="340"/>
                  </a:cubicBezTo>
                  <a:cubicBezTo>
                    <a:pt x="308" y="97"/>
                    <a:pt x="308" y="97"/>
                    <a:pt x="308" y="97"/>
                  </a:cubicBezTo>
                  <a:cubicBezTo>
                    <a:pt x="310" y="102"/>
                    <a:pt x="313" y="108"/>
                    <a:pt x="315" y="114"/>
                  </a:cubicBezTo>
                  <a:cubicBezTo>
                    <a:pt x="326" y="145"/>
                    <a:pt x="336" y="197"/>
                    <a:pt x="336" y="277"/>
                  </a:cubicBezTo>
                  <a:cubicBezTo>
                    <a:pt x="336" y="296"/>
                    <a:pt x="335" y="317"/>
                    <a:pt x="334" y="340"/>
                  </a:cubicBezTo>
                  <a:cubicBezTo>
                    <a:pt x="334" y="343"/>
                    <a:pt x="334" y="345"/>
                    <a:pt x="333" y="348"/>
                  </a:cubicBezTo>
                  <a:cubicBezTo>
                    <a:pt x="310" y="348"/>
                    <a:pt x="310" y="348"/>
                    <a:pt x="310" y="348"/>
                  </a:cubicBezTo>
                  <a:cubicBezTo>
                    <a:pt x="299" y="348"/>
                    <a:pt x="290" y="357"/>
                    <a:pt x="290" y="368"/>
                  </a:cubicBezTo>
                  <a:cubicBezTo>
                    <a:pt x="290" y="387"/>
                    <a:pt x="290" y="387"/>
                    <a:pt x="290" y="387"/>
                  </a:cubicBezTo>
                  <a:cubicBezTo>
                    <a:pt x="306" y="387"/>
                    <a:pt x="306" y="387"/>
                    <a:pt x="306" y="387"/>
                  </a:cubicBezTo>
                  <a:cubicBezTo>
                    <a:pt x="306" y="368"/>
                    <a:pt x="306" y="368"/>
                    <a:pt x="306" y="368"/>
                  </a:cubicBezTo>
                  <a:cubicBezTo>
                    <a:pt x="306" y="366"/>
                    <a:pt x="308" y="364"/>
                    <a:pt x="310" y="364"/>
                  </a:cubicBezTo>
                  <a:cubicBezTo>
                    <a:pt x="336" y="364"/>
                    <a:pt x="336" y="364"/>
                    <a:pt x="336" y="364"/>
                  </a:cubicBezTo>
                  <a:cubicBezTo>
                    <a:pt x="337" y="367"/>
                    <a:pt x="339" y="370"/>
                    <a:pt x="341" y="372"/>
                  </a:cubicBezTo>
                  <a:cubicBezTo>
                    <a:pt x="346" y="379"/>
                    <a:pt x="354" y="383"/>
                    <a:pt x="363" y="383"/>
                  </a:cubicBezTo>
                  <a:cubicBezTo>
                    <a:pt x="364" y="383"/>
                    <a:pt x="365" y="384"/>
                    <a:pt x="365" y="384"/>
                  </a:cubicBezTo>
                  <a:cubicBezTo>
                    <a:pt x="375" y="384"/>
                    <a:pt x="384" y="379"/>
                    <a:pt x="390" y="372"/>
                  </a:cubicBezTo>
                  <a:cubicBezTo>
                    <a:pt x="392" y="370"/>
                    <a:pt x="394" y="367"/>
                    <a:pt x="395" y="364"/>
                  </a:cubicBezTo>
                  <a:cubicBezTo>
                    <a:pt x="412" y="364"/>
                    <a:pt x="412" y="364"/>
                    <a:pt x="412" y="364"/>
                  </a:cubicBezTo>
                  <a:cubicBezTo>
                    <a:pt x="414" y="364"/>
                    <a:pt x="416" y="366"/>
                    <a:pt x="416" y="368"/>
                  </a:cubicBezTo>
                  <a:cubicBezTo>
                    <a:pt x="416" y="387"/>
                    <a:pt x="416" y="387"/>
                    <a:pt x="416" y="387"/>
                  </a:cubicBezTo>
                  <a:cubicBezTo>
                    <a:pt x="432" y="387"/>
                    <a:pt x="432" y="387"/>
                    <a:pt x="432" y="387"/>
                  </a:cubicBezTo>
                  <a:cubicBezTo>
                    <a:pt x="432" y="368"/>
                    <a:pt x="432" y="368"/>
                    <a:pt x="432" y="368"/>
                  </a:cubicBezTo>
                  <a:cubicBezTo>
                    <a:pt x="432" y="357"/>
                    <a:pt x="423" y="348"/>
                    <a:pt x="412" y="348"/>
                  </a:cubicBezTo>
                  <a:cubicBezTo>
                    <a:pt x="398" y="348"/>
                    <a:pt x="398" y="348"/>
                    <a:pt x="398" y="348"/>
                  </a:cubicBezTo>
                  <a:cubicBezTo>
                    <a:pt x="398" y="345"/>
                    <a:pt x="398" y="343"/>
                    <a:pt x="398" y="340"/>
                  </a:cubicBezTo>
                  <a:cubicBezTo>
                    <a:pt x="399" y="317"/>
                    <a:pt x="400" y="296"/>
                    <a:pt x="400" y="277"/>
                  </a:cubicBezTo>
                  <a:cubicBezTo>
                    <a:pt x="399" y="156"/>
                    <a:pt x="380" y="89"/>
                    <a:pt x="354" y="49"/>
                  </a:cubicBezTo>
                  <a:cubicBezTo>
                    <a:pt x="341" y="29"/>
                    <a:pt x="325" y="16"/>
                    <a:pt x="311" y="9"/>
                  </a:cubicBezTo>
                  <a:cubicBezTo>
                    <a:pt x="302" y="5"/>
                    <a:pt x="293" y="2"/>
                    <a:pt x="287" y="1"/>
                  </a:cubicBezTo>
                  <a:cubicBezTo>
                    <a:pt x="284" y="0"/>
                    <a:pt x="280" y="0"/>
                    <a:pt x="277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9" y="0"/>
                    <a:pt x="116" y="0"/>
                    <a:pt x="113" y="1"/>
                  </a:cubicBezTo>
                  <a:cubicBezTo>
                    <a:pt x="106" y="2"/>
                    <a:pt x="97" y="5"/>
                    <a:pt x="88" y="9"/>
                  </a:cubicBezTo>
                  <a:cubicBezTo>
                    <a:pt x="67" y="20"/>
                    <a:pt x="43" y="43"/>
                    <a:pt x="27" y="85"/>
                  </a:cubicBezTo>
                  <a:cubicBezTo>
                    <a:pt x="11" y="126"/>
                    <a:pt x="0" y="186"/>
                    <a:pt x="0" y="277"/>
                  </a:cubicBezTo>
                  <a:cubicBezTo>
                    <a:pt x="0" y="300"/>
                    <a:pt x="0" y="326"/>
                    <a:pt x="2" y="353"/>
                  </a:cubicBezTo>
                  <a:cubicBezTo>
                    <a:pt x="3" y="370"/>
                    <a:pt x="17" y="384"/>
                    <a:pt x="34" y="384"/>
                  </a:cubicBezTo>
                  <a:cubicBezTo>
                    <a:pt x="35" y="384"/>
                    <a:pt x="35" y="383"/>
                    <a:pt x="36" y="383"/>
                  </a:cubicBezTo>
                  <a:cubicBezTo>
                    <a:pt x="53" y="382"/>
                    <a:pt x="67" y="367"/>
                    <a:pt x="66" y="350"/>
                  </a:cubicBezTo>
                  <a:cubicBezTo>
                    <a:pt x="64" y="323"/>
                    <a:pt x="64" y="299"/>
                    <a:pt x="64" y="277"/>
                  </a:cubicBezTo>
                  <a:cubicBezTo>
                    <a:pt x="63" y="180"/>
                    <a:pt x="78" y="125"/>
                    <a:pt x="91" y="97"/>
                  </a:cubicBezTo>
                  <a:cubicBezTo>
                    <a:pt x="91" y="696"/>
                    <a:pt x="91" y="696"/>
                    <a:pt x="91" y="696"/>
                  </a:cubicBezTo>
                  <a:cubicBezTo>
                    <a:pt x="91" y="724"/>
                    <a:pt x="114" y="746"/>
                    <a:pt x="141" y="746"/>
                  </a:cubicBezTo>
                  <a:cubicBezTo>
                    <a:pt x="168" y="746"/>
                    <a:pt x="190" y="724"/>
                    <a:pt x="190" y="696"/>
                  </a:cubicBezTo>
                  <a:cubicBezTo>
                    <a:pt x="190" y="335"/>
                    <a:pt x="190" y="335"/>
                    <a:pt x="190" y="335"/>
                  </a:cubicBezTo>
                  <a:cubicBezTo>
                    <a:pt x="209" y="335"/>
                    <a:pt x="209" y="335"/>
                    <a:pt x="209" y="335"/>
                  </a:cubicBezTo>
                  <a:cubicBezTo>
                    <a:pt x="209" y="696"/>
                    <a:pt x="209" y="696"/>
                    <a:pt x="209" y="696"/>
                  </a:cubicBezTo>
                  <a:cubicBezTo>
                    <a:pt x="209" y="724"/>
                    <a:pt x="231" y="746"/>
                    <a:pt x="258" y="746"/>
                  </a:cubicBezTo>
                  <a:cubicBezTo>
                    <a:pt x="286" y="746"/>
                    <a:pt x="308" y="724"/>
                    <a:pt x="308" y="696"/>
                  </a:cubicBezTo>
                  <a:cubicBezTo>
                    <a:pt x="308" y="595"/>
                    <a:pt x="308" y="595"/>
                    <a:pt x="308" y="595"/>
                  </a:cubicBezTo>
                  <a:cubicBezTo>
                    <a:pt x="266" y="595"/>
                    <a:pt x="266" y="595"/>
                    <a:pt x="266" y="595"/>
                  </a:cubicBezTo>
                  <a:cubicBezTo>
                    <a:pt x="255" y="595"/>
                    <a:pt x="246" y="586"/>
                    <a:pt x="246" y="575"/>
                  </a:cubicBezTo>
                  <a:close/>
                  <a:moveTo>
                    <a:pt x="184" y="27"/>
                  </a:moveTo>
                  <a:cubicBezTo>
                    <a:pt x="200" y="27"/>
                    <a:pt x="200" y="27"/>
                    <a:pt x="200" y="27"/>
                  </a:cubicBezTo>
                  <a:cubicBezTo>
                    <a:pt x="215" y="27"/>
                    <a:pt x="215" y="27"/>
                    <a:pt x="215" y="2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15" y="64"/>
                    <a:pt x="207" y="67"/>
                    <a:pt x="200" y="67"/>
                  </a:cubicBezTo>
                  <a:cubicBezTo>
                    <a:pt x="192" y="67"/>
                    <a:pt x="184" y="64"/>
                    <a:pt x="178" y="59"/>
                  </a:cubicBezTo>
                  <a:cubicBezTo>
                    <a:pt x="177" y="57"/>
                    <a:pt x="177" y="57"/>
                    <a:pt x="177" y="57"/>
                  </a:cubicBezTo>
                  <a:lnTo>
                    <a:pt x="184" y="27"/>
                  </a:lnTo>
                  <a:close/>
                  <a:moveTo>
                    <a:pt x="200" y="285"/>
                  </a:moveTo>
                  <a:cubicBezTo>
                    <a:pt x="162" y="237"/>
                    <a:pt x="162" y="237"/>
                    <a:pt x="162" y="237"/>
                  </a:cubicBezTo>
                  <a:cubicBezTo>
                    <a:pt x="184" y="76"/>
                    <a:pt x="184" y="76"/>
                    <a:pt x="184" y="76"/>
                  </a:cubicBezTo>
                  <a:cubicBezTo>
                    <a:pt x="189" y="78"/>
                    <a:pt x="194" y="79"/>
                    <a:pt x="200" y="79"/>
                  </a:cubicBezTo>
                  <a:cubicBezTo>
                    <a:pt x="200" y="79"/>
                    <a:pt x="200" y="79"/>
                    <a:pt x="200" y="79"/>
                  </a:cubicBezTo>
                  <a:cubicBezTo>
                    <a:pt x="200" y="79"/>
                    <a:pt x="200" y="79"/>
                    <a:pt x="200" y="79"/>
                  </a:cubicBezTo>
                  <a:cubicBezTo>
                    <a:pt x="205" y="79"/>
                    <a:pt x="211" y="78"/>
                    <a:pt x="216" y="76"/>
                  </a:cubicBezTo>
                  <a:cubicBezTo>
                    <a:pt x="238" y="237"/>
                    <a:pt x="238" y="237"/>
                    <a:pt x="238" y="237"/>
                  </a:cubicBezTo>
                  <a:lnTo>
                    <a:pt x="200" y="28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Oval 46"/>
            <p:cNvSpPr>
              <a:spLocks noChangeArrowheads="1"/>
            </p:cNvSpPr>
            <p:nvPr/>
          </p:nvSpPr>
          <p:spPr bwMode="auto">
            <a:xfrm>
              <a:off x="5752988" y="4846375"/>
              <a:ext cx="277860" cy="27786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Freeform 47"/>
            <p:cNvSpPr>
              <a:spLocks/>
            </p:cNvSpPr>
            <p:nvPr/>
          </p:nvSpPr>
          <p:spPr bwMode="auto">
            <a:xfrm>
              <a:off x="5975406" y="5996296"/>
              <a:ext cx="329388" cy="67834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28" y="13"/>
                </a:cxn>
                <a:cxn ang="0">
                  <a:pos x="88" y="13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32"/>
                </a:cxn>
                <a:cxn ang="0">
                  <a:pos x="12" y="44"/>
                </a:cxn>
                <a:cxn ang="0">
                  <a:pos x="202" y="44"/>
                </a:cxn>
                <a:cxn ang="0">
                  <a:pos x="214" y="32"/>
                </a:cxn>
                <a:cxn ang="0">
                  <a:pos x="214" y="0"/>
                </a:cxn>
                <a:cxn ang="0">
                  <a:pos x="128" y="0"/>
                </a:cxn>
              </a:cxnLst>
              <a:rect l="0" t="0" r="r" b="b"/>
              <a:pathLst>
                <a:path w="214" h="44">
                  <a:moveTo>
                    <a:pt x="128" y="0"/>
                  </a:moveTo>
                  <a:cubicBezTo>
                    <a:pt x="128" y="13"/>
                    <a:pt x="128" y="13"/>
                    <a:pt x="128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5" y="44"/>
                    <a:pt x="12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9" y="44"/>
                    <a:pt x="214" y="38"/>
                    <a:pt x="214" y="32"/>
                  </a:cubicBezTo>
                  <a:cubicBezTo>
                    <a:pt x="214" y="0"/>
                    <a:pt x="214" y="0"/>
                    <a:pt x="214" y="0"/>
                  </a:cubicBezTo>
                  <a:lnTo>
                    <a:pt x="1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Freeform 48"/>
            <p:cNvSpPr>
              <a:spLocks/>
            </p:cNvSpPr>
            <p:nvPr/>
          </p:nvSpPr>
          <p:spPr bwMode="auto">
            <a:xfrm>
              <a:off x="5955186" y="5768007"/>
              <a:ext cx="369827" cy="215896"/>
            </a:xfrm>
            <a:custGeom>
              <a:avLst/>
              <a:gdLst/>
              <a:ahLst/>
              <a:cxnLst>
                <a:cxn ang="0">
                  <a:pos x="228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128"/>
                </a:cxn>
                <a:cxn ang="0">
                  <a:pos x="12" y="140"/>
                </a:cxn>
                <a:cxn ang="0">
                  <a:pos x="101" y="140"/>
                </a:cxn>
                <a:cxn ang="0">
                  <a:pos x="101" y="125"/>
                </a:cxn>
                <a:cxn ang="0">
                  <a:pos x="141" y="125"/>
                </a:cxn>
                <a:cxn ang="0">
                  <a:pos x="141" y="140"/>
                </a:cxn>
                <a:cxn ang="0">
                  <a:pos x="228" y="140"/>
                </a:cxn>
                <a:cxn ang="0">
                  <a:pos x="240" y="128"/>
                </a:cxn>
                <a:cxn ang="0">
                  <a:pos x="240" y="12"/>
                </a:cxn>
                <a:cxn ang="0">
                  <a:pos x="228" y="0"/>
                </a:cxn>
              </a:cxnLst>
              <a:rect l="0" t="0" r="r" b="b"/>
              <a:pathLst>
                <a:path w="240" h="140">
                  <a:moveTo>
                    <a:pt x="22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4"/>
                    <a:pt x="5" y="140"/>
                    <a:pt x="12" y="140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25"/>
                    <a:pt x="101" y="125"/>
                    <a:pt x="10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228" y="140"/>
                    <a:pt x="228" y="140"/>
                    <a:pt x="228" y="140"/>
                  </a:cubicBezTo>
                  <a:cubicBezTo>
                    <a:pt x="235" y="140"/>
                    <a:pt x="240" y="134"/>
                    <a:pt x="240" y="128"/>
                  </a:cubicBezTo>
                  <a:cubicBezTo>
                    <a:pt x="240" y="12"/>
                    <a:pt x="240" y="12"/>
                    <a:pt x="240" y="12"/>
                  </a:cubicBezTo>
                  <a:cubicBezTo>
                    <a:pt x="240" y="5"/>
                    <a:pt x="235" y="0"/>
                    <a:pt x="22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Rectangle 49"/>
            <p:cNvSpPr>
              <a:spLocks noChangeArrowheads="1"/>
            </p:cNvSpPr>
            <p:nvPr/>
          </p:nvSpPr>
          <p:spPr bwMode="auto">
            <a:xfrm>
              <a:off x="6122815" y="5972815"/>
              <a:ext cx="37179" cy="3065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4" name="Group 180"/>
          <p:cNvGrpSpPr>
            <a:grpSpLocks noChangeAspect="1"/>
          </p:cNvGrpSpPr>
          <p:nvPr/>
        </p:nvGrpSpPr>
        <p:grpSpPr>
          <a:xfrm>
            <a:off x="7191345" y="2036659"/>
            <a:ext cx="418069" cy="1126818"/>
            <a:chOff x="5135305" y="2860917"/>
            <a:chExt cx="667254" cy="1565407"/>
          </a:xfrm>
          <a:solidFill>
            <a:schemeClr val="bg1">
              <a:lumMod val="65000"/>
            </a:schemeClr>
          </a:solidFill>
        </p:grpSpPr>
        <p:sp>
          <p:nvSpPr>
            <p:cNvPr id="35" name="Freeform 61"/>
            <p:cNvSpPr>
              <a:spLocks/>
            </p:cNvSpPr>
            <p:nvPr/>
          </p:nvSpPr>
          <p:spPr bwMode="auto">
            <a:xfrm>
              <a:off x="5355766" y="3276402"/>
              <a:ext cx="198937" cy="103708"/>
            </a:xfrm>
            <a:custGeom>
              <a:avLst/>
              <a:gdLst/>
              <a:ahLst/>
              <a:cxnLst>
                <a:cxn ang="0">
                  <a:pos x="73" y="67"/>
                </a:cxn>
                <a:cxn ang="0">
                  <a:pos x="129" y="0"/>
                </a:cxn>
                <a:cxn ang="0">
                  <a:pos x="0" y="0"/>
                </a:cxn>
                <a:cxn ang="0">
                  <a:pos x="73" y="67"/>
                </a:cxn>
              </a:cxnLst>
              <a:rect l="0" t="0" r="r" b="b"/>
              <a:pathLst>
                <a:path w="129" h="67">
                  <a:moveTo>
                    <a:pt x="73" y="67"/>
                  </a:moveTo>
                  <a:cubicBezTo>
                    <a:pt x="100" y="48"/>
                    <a:pt x="118" y="24"/>
                    <a:pt x="1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24"/>
                    <a:pt x="38" y="48"/>
                    <a:pt x="73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62"/>
            <p:cNvSpPr>
              <a:spLocks noEditPoints="1"/>
            </p:cNvSpPr>
            <p:nvPr/>
          </p:nvSpPr>
          <p:spPr bwMode="auto">
            <a:xfrm>
              <a:off x="5135305" y="3276402"/>
              <a:ext cx="619640" cy="1149922"/>
            </a:xfrm>
            <a:custGeom>
              <a:avLst/>
              <a:gdLst/>
              <a:ahLst/>
              <a:cxnLst>
                <a:cxn ang="0">
                  <a:pos x="94" y="301"/>
                </a:cxn>
                <a:cxn ang="0">
                  <a:pos x="94" y="305"/>
                </a:cxn>
                <a:cxn ang="0">
                  <a:pos x="94" y="697"/>
                </a:cxn>
                <a:cxn ang="0">
                  <a:pos x="143" y="746"/>
                </a:cxn>
                <a:cxn ang="0">
                  <a:pos x="193" y="697"/>
                </a:cxn>
                <a:cxn ang="0">
                  <a:pos x="193" y="336"/>
                </a:cxn>
                <a:cxn ang="0">
                  <a:pos x="211" y="336"/>
                </a:cxn>
                <a:cxn ang="0">
                  <a:pos x="211" y="697"/>
                </a:cxn>
                <a:cxn ang="0">
                  <a:pos x="261" y="746"/>
                </a:cxn>
                <a:cxn ang="0">
                  <a:pos x="310" y="697"/>
                </a:cxn>
                <a:cxn ang="0">
                  <a:pos x="310" y="98"/>
                </a:cxn>
                <a:cxn ang="0">
                  <a:pos x="317" y="115"/>
                </a:cxn>
                <a:cxn ang="0">
                  <a:pos x="338" y="277"/>
                </a:cxn>
                <a:cxn ang="0">
                  <a:pos x="336" y="350"/>
                </a:cxn>
                <a:cxn ang="0">
                  <a:pos x="366" y="384"/>
                </a:cxn>
                <a:cxn ang="0">
                  <a:pos x="368" y="384"/>
                </a:cxn>
                <a:cxn ang="0">
                  <a:pos x="400" y="354"/>
                </a:cxn>
                <a:cxn ang="0">
                  <a:pos x="402" y="277"/>
                </a:cxn>
                <a:cxn ang="0">
                  <a:pos x="356" y="50"/>
                </a:cxn>
                <a:cxn ang="0">
                  <a:pos x="314" y="10"/>
                </a:cxn>
                <a:cxn ang="0">
                  <a:pos x="289" y="2"/>
                </a:cxn>
                <a:cxn ang="0">
                  <a:pos x="280" y="0"/>
                </a:cxn>
                <a:cxn ang="0">
                  <a:pos x="218" y="75"/>
                </a:cxn>
                <a:cxn ang="0">
                  <a:pos x="206" y="85"/>
                </a:cxn>
                <a:cxn ang="0">
                  <a:pos x="179" y="114"/>
                </a:cxn>
                <a:cxn ang="0">
                  <a:pos x="140" y="203"/>
                </a:cxn>
                <a:cxn ang="0">
                  <a:pos x="142" y="221"/>
                </a:cxn>
                <a:cxn ang="0">
                  <a:pos x="167" y="214"/>
                </a:cxn>
                <a:cxn ang="0">
                  <a:pos x="177" y="219"/>
                </a:cxn>
                <a:cxn ang="0">
                  <a:pos x="205" y="311"/>
                </a:cxn>
                <a:cxn ang="0">
                  <a:pos x="200" y="321"/>
                </a:cxn>
                <a:cxn ang="0">
                  <a:pos x="138" y="339"/>
                </a:cxn>
                <a:cxn ang="0">
                  <a:pos x="128" y="334"/>
                </a:cxn>
                <a:cxn ang="0">
                  <a:pos x="122" y="312"/>
                </a:cxn>
                <a:cxn ang="0">
                  <a:pos x="124" y="312"/>
                </a:cxn>
                <a:cxn ang="0">
                  <a:pos x="154" y="292"/>
                </a:cxn>
                <a:cxn ang="0">
                  <a:pos x="137" y="250"/>
                </a:cxn>
                <a:cxn ang="0">
                  <a:pos x="104" y="233"/>
                </a:cxn>
                <a:cxn ang="0">
                  <a:pos x="106" y="232"/>
                </a:cxn>
                <a:cxn ang="0">
                  <a:pos x="134" y="224"/>
                </a:cxn>
                <a:cxn ang="0">
                  <a:pos x="132" y="203"/>
                </a:cxn>
                <a:cxn ang="0">
                  <a:pos x="209" y="72"/>
                </a:cxn>
                <a:cxn ang="0">
                  <a:pos x="134" y="0"/>
                </a:cxn>
                <a:cxn ang="0">
                  <a:pos x="125" y="0"/>
                </a:cxn>
                <a:cxn ang="0">
                  <a:pos x="121" y="1"/>
                </a:cxn>
                <a:cxn ang="0">
                  <a:pos x="120" y="1"/>
                </a:cxn>
                <a:cxn ang="0">
                  <a:pos x="105" y="3"/>
                </a:cxn>
                <a:cxn ang="0">
                  <a:pos x="88" y="12"/>
                </a:cxn>
                <a:cxn ang="0">
                  <a:pos x="33" y="72"/>
                </a:cxn>
                <a:cxn ang="0">
                  <a:pos x="0" y="170"/>
                </a:cxn>
                <a:cxn ang="0">
                  <a:pos x="27" y="248"/>
                </a:cxn>
                <a:cxn ang="0">
                  <a:pos x="94" y="301"/>
                </a:cxn>
                <a:cxn ang="0">
                  <a:pos x="94" y="97"/>
                </a:cxn>
                <a:cxn ang="0">
                  <a:pos x="94" y="225"/>
                </a:cxn>
                <a:cxn ang="0">
                  <a:pos x="78" y="209"/>
                </a:cxn>
                <a:cxn ang="0">
                  <a:pos x="64" y="170"/>
                </a:cxn>
                <a:cxn ang="0">
                  <a:pos x="94" y="97"/>
                </a:cxn>
              </a:cxnLst>
              <a:rect l="0" t="0" r="r" b="b"/>
              <a:pathLst>
                <a:path w="402" h="746">
                  <a:moveTo>
                    <a:pt x="94" y="301"/>
                  </a:moveTo>
                  <a:cubicBezTo>
                    <a:pt x="94" y="305"/>
                    <a:pt x="94" y="305"/>
                    <a:pt x="94" y="305"/>
                  </a:cubicBezTo>
                  <a:cubicBezTo>
                    <a:pt x="94" y="697"/>
                    <a:pt x="94" y="697"/>
                    <a:pt x="94" y="697"/>
                  </a:cubicBezTo>
                  <a:cubicBezTo>
                    <a:pt x="94" y="724"/>
                    <a:pt x="116" y="746"/>
                    <a:pt x="143" y="746"/>
                  </a:cubicBezTo>
                  <a:cubicBezTo>
                    <a:pt x="171" y="746"/>
                    <a:pt x="193" y="724"/>
                    <a:pt x="193" y="697"/>
                  </a:cubicBezTo>
                  <a:cubicBezTo>
                    <a:pt x="193" y="336"/>
                    <a:pt x="193" y="336"/>
                    <a:pt x="193" y="336"/>
                  </a:cubicBezTo>
                  <a:cubicBezTo>
                    <a:pt x="211" y="336"/>
                    <a:pt x="211" y="336"/>
                    <a:pt x="211" y="336"/>
                  </a:cubicBezTo>
                  <a:cubicBezTo>
                    <a:pt x="211" y="697"/>
                    <a:pt x="211" y="697"/>
                    <a:pt x="211" y="697"/>
                  </a:cubicBezTo>
                  <a:cubicBezTo>
                    <a:pt x="211" y="724"/>
                    <a:pt x="233" y="746"/>
                    <a:pt x="261" y="746"/>
                  </a:cubicBezTo>
                  <a:cubicBezTo>
                    <a:pt x="288" y="746"/>
                    <a:pt x="310" y="724"/>
                    <a:pt x="310" y="697"/>
                  </a:cubicBezTo>
                  <a:cubicBezTo>
                    <a:pt x="310" y="98"/>
                    <a:pt x="310" y="98"/>
                    <a:pt x="310" y="98"/>
                  </a:cubicBezTo>
                  <a:cubicBezTo>
                    <a:pt x="313" y="103"/>
                    <a:pt x="315" y="108"/>
                    <a:pt x="317" y="115"/>
                  </a:cubicBezTo>
                  <a:cubicBezTo>
                    <a:pt x="329" y="146"/>
                    <a:pt x="338" y="197"/>
                    <a:pt x="338" y="277"/>
                  </a:cubicBezTo>
                  <a:cubicBezTo>
                    <a:pt x="338" y="299"/>
                    <a:pt x="337" y="324"/>
                    <a:pt x="336" y="350"/>
                  </a:cubicBezTo>
                  <a:cubicBezTo>
                    <a:pt x="335" y="368"/>
                    <a:pt x="348" y="383"/>
                    <a:pt x="366" y="384"/>
                  </a:cubicBezTo>
                  <a:cubicBezTo>
                    <a:pt x="367" y="384"/>
                    <a:pt x="367" y="384"/>
                    <a:pt x="368" y="384"/>
                  </a:cubicBezTo>
                  <a:cubicBezTo>
                    <a:pt x="385" y="384"/>
                    <a:pt x="399" y="371"/>
                    <a:pt x="400" y="354"/>
                  </a:cubicBezTo>
                  <a:cubicBezTo>
                    <a:pt x="401" y="326"/>
                    <a:pt x="402" y="301"/>
                    <a:pt x="402" y="277"/>
                  </a:cubicBezTo>
                  <a:cubicBezTo>
                    <a:pt x="402" y="157"/>
                    <a:pt x="383" y="90"/>
                    <a:pt x="356" y="50"/>
                  </a:cubicBezTo>
                  <a:cubicBezTo>
                    <a:pt x="343" y="30"/>
                    <a:pt x="328" y="17"/>
                    <a:pt x="314" y="10"/>
                  </a:cubicBezTo>
                  <a:cubicBezTo>
                    <a:pt x="304" y="5"/>
                    <a:pt x="296" y="3"/>
                    <a:pt x="289" y="2"/>
                  </a:cubicBezTo>
                  <a:cubicBezTo>
                    <a:pt x="286" y="1"/>
                    <a:pt x="283" y="0"/>
                    <a:pt x="280" y="0"/>
                  </a:cubicBezTo>
                  <a:cubicBezTo>
                    <a:pt x="269" y="27"/>
                    <a:pt x="250" y="54"/>
                    <a:pt x="218" y="75"/>
                  </a:cubicBezTo>
                  <a:cubicBezTo>
                    <a:pt x="218" y="75"/>
                    <a:pt x="214" y="79"/>
                    <a:pt x="206" y="85"/>
                  </a:cubicBezTo>
                  <a:cubicBezTo>
                    <a:pt x="199" y="92"/>
                    <a:pt x="189" y="102"/>
                    <a:pt x="179" y="114"/>
                  </a:cubicBezTo>
                  <a:cubicBezTo>
                    <a:pt x="159" y="138"/>
                    <a:pt x="140" y="170"/>
                    <a:pt x="140" y="203"/>
                  </a:cubicBezTo>
                  <a:cubicBezTo>
                    <a:pt x="140" y="209"/>
                    <a:pt x="140" y="215"/>
                    <a:pt x="142" y="221"/>
                  </a:cubicBezTo>
                  <a:cubicBezTo>
                    <a:pt x="167" y="214"/>
                    <a:pt x="167" y="214"/>
                    <a:pt x="167" y="214"/>
                  </a:cubicBezTo>
                  <a:cubicBezTo>
                    <a:pt x="171" y="212"/>
                    <a:pt x="176" y="215"/>
                    <a:pt x="177" y="219"/>
                  </a:cubicBezTo>
                  <a:cubicBezTo>
                    <a:pt x="205" y="311"/>
                    <a:pt x="205" y="311"/>
                    <a:pt x="205" y="311"/>
                  </a:cubicBezTo>
                  <a:cubicBezTo>
                    <a:pt x="206" y="315"/>
                    <a:pt x="204" y="319"/>
                    <a:pt x="200" y="321"/>
                  </a:cubicBezTo>
                  <a:cubicBezTo>
                    <a:pt x="138" y="339"/>
                    <a:pt x="138" y="339"/>
                    <a:pt x="138" y="339"/>
                  </a:cubicBezTo>
                  <a:cubicBezTo>
                    <a:pt x="134" y="341"/>
                    <a:pt x="130" y="338"/>
                    <a:pt x="128" y="334"/>
                  </a:cubicBezTo>
                  <a:cubicBezTo>
                    <a:pt x="122" y="312"/>
                    <a:pt x="122" y="312"/>
                    <a:pt x="122" y="312"/>
                  </a:cubicBezTo>
                  <a:cubicBezTo>
                    <a:pt x="123" y="312"/>
                    <a:pt x="123" y="312"/>
                    <a:pt x="124" y="312"/>
                  </a:cubicBezTo>
                  <a:cubicBezTo>
                    <a:pt x="137" y="312"/>
                    <a:pt x="149" y="305"/>
                    <a:pt x="154" y="292"/>
                  </a:cubicBezTo>
                  <a:cubicBezTo>
                    <a:pt x="161" y="276"/>
                    <a:pt x="153" y="257"/>
                    <a:pt x="137" y="250"/>
                  </a:cubicBezTo>
                  <a:cubicBezTo>
                    <a:pt x="124" y="245"/>
                    <a:pt x="113" y="239"/>
                    <a:pt x="104" y="233"/>
                  </a:cubicBezTo>
                  <a:cubicBezTo>
                    <a:pt x="105" y="233"/>
                    <a:pt x="105" y="232"/>
                    <a:pt x="106" y="232"/>
                  </a:cubicBezTo>
                  <a:cubicBezTo>
                    <a:pt x="134" y="224"/>
                    <a:pt x="134" y="224"/>
                    <a:pt x="134" y="224"/>
                  </a:cubicBezTo>
                  <a:cubicBezTo>
                    <a:pt x="133" y="217"/>
                    <a:pt x="132" y="210"/>
                    <a:pt x="132" y="203"/>
                  </a:cubicBezTo>
                  <a:cubicBezTo>
                    <a:pt x="132" y="141"/>
                    <a:pt x="191" y="87"/>
                    <a:pt x="209" y="72"/>
                  </a:cubicBezTo>
                  <a:cubicBezTo>
                    <a:pt x="172" y="52"/>
                    <a:pt x="149" y="26"/>
                    <a:pt x="134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22" y="0"/>
                    <a:pt x="121" y="1"/>
                  </a:cubicBezTo>
                  <a:cubicBezTo>
                    <a:pt x="121" y="1"/>
                    <a:pt x="120" y="1"/>
                    <a:pt x="120" y="1"/>
                  </a:cubicBezTo>
                  <a:cubicBezTo>
                    <a:pt x="113" y="1"/>
                    <a:pt x="109" y="2"/>
                    <a:pt x="105" y="3"/>
                  </a:cubicBezTo>
                  <a:cubicBezTo>
                    <a:pt x="98" y="6"/>
                    <a:pt x="94" y="9"/>
                    <a:pt x="88" y="12"/>
                  </a:cubicBezTo>
                  <a:cubicBezTo>
                    <a:pt x="71" y="25"/>
                    <a:pt x="51" y="45"/>
                    <a:pt x="33" y="72"/>
                  </a:cubicBezTo>
                  <a:cubicBezTo>
                    <a:pt x="16" y="99"/>
                    <a:pt x="0" y="132"/>
                    <a:pt x="0" y="170"/>
                  </a:cubicBezTo>
                  <a:cubicBezTo>
                    <a:pt x="0" y="196"/>
                    <a:pt x="8" y="224"/>
                    <a:pt x="27" y="248"/>
                  </a:cubicBezTo>
                  <a:cubicBezTo>
                    <a:pt x="43" y="268"/>
                    <a:pt x="65" y="286"/>
                    <a:pt x="94" y="301"/>
                  </a:cubicBezTo>
                  <a:close/>
                  <a:moveTo>
                    <a:pt x="94" y="97"/>
                  </a:moveTo>
                  <a:cubicBezTo>
                    <a:pt x="94" y="225"/>
                    <a:pt x="94" y="225"/>
                    <a:pt x="94" y="225"/>
                  </a:cubicBezTo>
                  <a:cubicBezTo>
                    <a:pt x="87" y="220"/>
                    <a:pt x="82" y="214"/>
                    <a:pt x="78" y="209"/>
                  </a:cubicBezTo>
                  <a:cubicBezTo>
                    <a:pt x="68" y="196"/>
                    <a:pt x="64" y="184"/>
                    <a:pt x="64" y="170"/>
                  </a:cubicBezTo>
                  <a:cubicBezTo>
                    <a:pt x="64" y="147"/>
                    <a:pt x="77" y="119"/>
                    <a:pt x="94" y="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63"/>
            <p:cNvSpPr>
              <a:spLocks/>
            </p:cNvSpPr>
            <p:nvPr/>
          </p:nvSpPr>
          <p:spPr bwMode="auto">
            <a:xfrm>
              <a:off x="5287932" y="2965278"/>
              <a:ext cx="314386" cy="311125"/>
            </a:xfrm>
            <a:custGeom>
              <a:avLst/>
              <a:gdLst/>
              <a:ahLst/>
              <a:cxnLst>
                <a:cxn ang="0">
                  <a:pos x="37" y="190"/>
                </a:cxn>
                <a:cxn ang="0">
                  <a:pos x="16" y="112"/>
                </a:cxn>
                <a:cxn ang="0">
                  <a:pos x="103" y="180"/>
                </a:cxn>
                <a:cxn ang="0">
                  <a:pos x="191" y="111"/>
                </a:cxn>
                <a:cxn ang="0">
                  <a:pos x="191" y="115"/>
                </a:cxn>
                <a:cxn ang="0">
                  <a:pos x="178" y="190"/>
                </a:cxn>
                <a:cxn ang="0">
                  <a:pos x="173" y="202"/>
                </a:cxn>
                <a:cxn ang="0">
                  <a:pos x="180" y="202"/>
                </a:cxn>
                <a:cxn ang="0">
                  <a:pos x="181" y="202"/>
                </a:cxn>
                <a:cxn ang="0">
                  <a:pos x="186" y="190"/>
                </a:cxn>
                <a:cxn ang="0">
                  <a:pos x="199" y="115"/>
                </a:cxn>
                <a:cxn ang="0">
                  <a:pos x="198" y="99"/>
                </a:cxn>
                <a:cxn ang="0">
                  <a:pos x="204" y="89"/>
                </a:cxn>
                <a:cxn ang="0">
                  <a:pos x="193" y="78"/>
                </a:cxn>
                <a:cxn ang="0">
                  <a:pos x="192" y="78"/>
                </a:cxn>
                <a:cxn ang="0">
                  <a:pos x="103" y="0"/>
                </a:cxn>
                <a:cxn ang="0">
                  <a:pos x="14" y="78"/>
                </a:cxn>
                <a:cxn ang="0">
                  <a:pos x="12" y="78"/>
                </a:cxn>
                <a:cxn ang="0">
                  <a:pos x="0" y="89"/>
                </a:cxn>
                <a:cxn ang="0">
                  <a:pos x="8" y="100"/>
                </a:cxn>
                <a:cxn ang="0">
                  <a:pos x="8" y="103"/>
                </a:cxn>
                <a:cxn ang="0">
                  <a:pos x="28" y="190"/>
                </a:cxn>
                <a:cxn ang="0">
                  <a:pos x="35" y="202"/>
                </a:cxn>
                <a:cxn ang="0">
                  <a:pos x="44" y="202"/>
                </a:cxn>
                <a:cxn ang="0">
                  <a:pos x="37" y="190"/>
                </a:cxn>
              </a:cxnLst>
              <a:rect l="0" t="0" r="r" b="b"/>
              <a:pathLst>
                <a:path w="204" h="202">
                  <a:moveTo>
                    <a:pt x="37" y="190"/>
                  </a:moveTo>
                  <a:cubicBezTo>
                    <a:pt x="21" y="160"/>
                    <a:pt x="17" y="130"/>
                    <a:pt x="16" y="112"/>
                  </a:cubicBezTo>
                  <a:cubicBezTo>
                    <a:pt x="26" y="151"/>
                    <a:pt x="61" y="180"/>
                    <a:pt x="103" y="180"/>
                  </a:cubicBezTo>
                  <a:cubicBezTo>
                    <a:pt x="145" y="180"/>
                    <a:pt x="181" y="150"/>
                    <a:pt x="191" y="111"/>
                  </a:cubicBezTo>
                  <a:cubicBezTo>
                    <a:pt x="191" y="112"/>
                    <a:pt x="191" y="113"/>
                    <a:pt x="191" y="115"/>
                  </a:cubicBezTo>
                  <a:cubicBezTo>
                    <a:pt x="191" y="134"/>
                    <a:pt x="188" y="161"/>
                    <a:pt x="178" y="190"/>
                  </a:cubicBezTo>
                  <a:cubicBezTo>
                    <a:pt x="176" y="194"/>
                    <a:pt x="174" y="198"/>
                    <a:pt x="173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1" y="202"/>
                    <a:pt x="181" y="202"/>
                    <a:pt x="181" y="202"/>
                  </a:cubicBezTo>
                  <a:cubicBezTo>
                    <a:pt x="183" y="198"/>
                    <a:pt x="185" y="194"/>
                    <a:pt x="186" y="190"/>
                  </a:cubicBezTo>
                  <a:cubicBezTo>
                    <a:pt x="196" y="161"/>
                    <a:pt x="199" y="134"/>
                    <a:pt x="199" y="115"/>
                  </a:cubicBezTo>
                  <a:cubicBezTo>
                    <a:pt x="199" y="109"/>
                    <a:pt x="198" y="104"/>
                    <a:pt x="198" y="99"/>
                  </a:cubicBezTo>
                  <a:cubicBezTo>
                    <a:pt x="202" y="97"/>
                    <a:pt x="204" y="94"/>
                    <a:pt x="204" y="89"/>
                  </a:cubicBezTo>
                  <a:cubicBezTo>
                    <a:pt x="204" y="83"/>
                    <a:pt x="199" y="78"/>
                    <a:pt x="193" y="78"/>
                  </a:cubicBezTo>
                  <a:cubicBezTo>
                    <a:pt x="192" y="78"/>
                    <a:pt x="192" y="78"/>
                    <a:pt x="192" y="78"/>
                  </a:cubicBezTo>
                  <a:cubicBezTo>
                    <a:pt x="187" y="34"/>
                    <a:pt x="149" y="0"/>
                    <a:pt x="103" y="0"/>
                  </a:cubicBezTo>
                  <a:cubicBezTo>
                    <a:pt x="57" y="0"/>
                    <a:pt x="19" y="34"/>
                    <a:pt x="14" y="78"/>
                  </a:cubicBezTo>
                  <a:cubicBezTo>
                    <a:pt x="13" y="78"/>
                    <a:pt x="12" y="78"/>
                    <a:pt x="12" y="78"/>
                  </a:cubicBezTo>
                  <a:cubicBezTo>
                    <a:pt x="5" y="78"/>
                    <a:pt x="0" y="83"/>
                    <a:pt x="0" y="89"/>
                  </a:cubicBezTo>
                  <a:cubicBezTo>
                    <a:pt x="0" y="94"/>
                    <a:pt x="3" y="98"/>
                    <a:pt x="8" y="100"/>
                  </a:cubicBezTo>
                  <a:cubicBezTo>
                    <a:pt x="8" y="101"/>
                    <a:pt x="8" y="102"/>
                    <a:pt x="8" y="103"/>
                  </a:cubicBezTo>
                  <a:cubicBezTo>
                    <a:pt x="8" y="120"/>
                    <a:pt x="10" y="154"/>
                    <a:pt x="28" y="190"/>
                  </a:cubicBezTo>
                  <a:cubicBezTo>
                    <a:pt x="30" y="194"/>
                    <a:pt x="32" y="198"/>
                    <a:pt x="35" y="202"/>
                  </a:cubicBezTo>
                  <a:cubicBezTo>
                    <a:pt x="44" y="202"/>
                    <a:pt x="44" y="202"/>
                    <a:pt x="44" y="202"/>
                  </a:cubicBezTo>
                  <a:cubicBezTo>
                    <a:pt x="41" y="198"/>
                    <a:pt x="39" y="194"/>
                    <a:pt x="37" y="1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64"/>
            <p:cNvSpPr>
              <a:spLocks/>
            </p:cNvSpPr>
            <p:nvPr/>
          </p:nvSpPr>
          <p:spPr bwMode="auto">
            <a:xfrm>
              <a:off x="5630364" y="2860917"/>
              <a:ext cx="172195" cy="229593"/>
            </a:xfrm>
            <a:custGeom>
              <a:avLst/>
              <a:gdLst/>
              <a:ahLst/>
              <a:cxnLst>
                <a:cxn ang="0">
                  <a:pos x="100" y="30"/>
                </a:cxn>
                <a:cxn ang="0">
                  <a:pos x="100" y="30"/>
                </a:cxn>
                <a:cxn ang="0">
                  <a:pos x="56" y="4"/>
                </a:cxn>
                <a:cxn ang="0">
                  <a:pos x="43" y="11"/>
                </a:cxn>
                <a:cxn ang="0">
                  <a:pos x="41" y="73"/>
                </a:cxn>
                <a:cxn ang="0">
                  <a:pos x="36" y="72"/>
                </a:cxn>
                <a:cxn ang="0">
                  <a:pos x="20" y="76"/>
                </a:cxn>
                <a:cxn ang="0">
                  <a:pos x="5" y="106"/>
                </a:cxn>
                <a:cxn ang="0">
                  <a:pos x="38" y="111"/>
                </a:cxn>
                <a:cxn ang="0">
                  <a:pos x="55" y="88"/>
                </a:cxn>
                <a:cxn ang="0">
                  <a:pos x="55" y="88"/>
                </a:cxn>
                <a:cxn ang="0">
                  <a:pos x="56" y="45"/>
                </a:cxn>
                <a:cxn ang="0">
                  <a:pos x="69" y="39"/>
                </a:cxn>
                <a:cxn ang="0">
                  <a:pos x="85" y="49"/>
                </a:cxn>
                <a:cxn ang="0">
                  <a:pos x="96" y="71"/>
                </a:cxn>
                <a:cxn ang="0">
                  <a:pos x="95" y="104"/>
                </a:cxn>
                <a:cxn ang="0">
                  <a:pos x="90" y="104"/>
                </a:cxn>
                <a:cxn ang="0">
                  <a:pos x="75" y="107"/>
                </a:cxn>
                <a:cxn ang="0">
                  <a:pos x="60" y="137"/>
                </a:cxn>
                <a:cxn ang="0">
                  <a:pos x="92" y="142"/>
                </a:cxn>
                <a:cxn ang="0">
                  <a:pos x="109" y="119"/>
                </a:cxn>
                <a:cxn ang="0">
                  <a:pos x="109" y="119"/>
                </a:cxn>
                <a:cxn ang="0">
                  <a:pos x="112" y="52"/>
                </a:cxn>
                <a:cxn ang="0">
                  <a:pos x="100" y="30"/>
                </a:cxn>
              </a:cxnLst>
              <a:rect l="0" t="0" r="r" b="b"/>
              <a:pathLst>
                <a:path w="112" h="149">
                  <a:moveTo>
                    <a:pt x="100" y="30"/>
                  </a:moveTo>
                  <a:cubicBezTo>
                    <a:pt x="100" y="30"/>
                    <a:pt x="100" y="30"/>
                    <a:pt x="100" y="3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49" y="0"/>
                    <a:pt x="43" y="3"/>
                    <a:pt x="43" y="11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39" y="72"/>
                    <a:pt x="37" y="72"/>
                    <a:pt x="36" y="72"/>
                  </a:cubicBezTo>
                  <a:cubicBezTo>
                    <a:pt x="31" y="72"/>
                    <a:pt x="25" y="73"/>
                    <a:pt x="20" y="76"/>
                  </a:cubicBezTo>
                  <a:cubicBezTo>
                    <a:pt x="7" y="83"/>
                    <a:pt x="0" y="96"/>
                    <a:pt x="5" y="106"/>
                  </a:cubicBezTo>
                  <a:cubicBezTo>
                    <a:pt x="10" y="115"/>
                    <a:pt x="25" y="118"/>
                    <a:pt x="38" y="111"/>
                  </a:cubicBezTo>
                  <a:cubicBezTo>
                    <a:pt x="48" y="106"/>
                    <a:pt x="55" y="96"/>
                    <a:pt x="55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37"/>
                    <a:pt x="62" y="34"/>
                    <a:pt x="69" y="3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91" y="53"/>
                    <a:pt x="97" y="63"/>
                    <a:pt x="96" y="71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3" y="104"/>
                    <a:pt x="92" y="104"/>
                    <a:pt x="90" y="104"/>
                  </a:cubicBezTo>
                  <a:cubicBezTo>
                    <a:pt x="85" y="104"/>
                    <a:pt x="80" y="105"/>
                    <a:pt x="75" y="107"/>
                  </a:cubicBezTo>
                  <a:cubicBezTo>
                    <a:pt x="61" y="114"/>
                    <a:pt x="55" y="127"/>
                    <a:pt x="60" y="137"/>
                  </a:cubicBezTo>
                  <a:cubicBezTo>
                    <a:pt x="64" y="147"/>
                    <a:pt x="79" y="149"/>
                    <a:pt x="92" y="142"/>
                  </a:cubicBezTo>
                  <a:cubicBezTo>
                    <a:pt x="103" y="137"/>
                    <a:pt x="109" y="128"/>
                    <a:pt x="109" y="119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4"/>
                    <a:pt x="107" y="35"/>
                    <a:pt x="100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9" name="TextovéPole 38"/>
          <p:cNvSpPr txBox="1"/>
          <p:nvPr/>
        </p:nvSpPr>
        <p:spPr>
          <a:xfrm>
            <a:off x="6072867" y="2075399"/>
            <a:ext cx="1208794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8BCA"/>
                </a:solidFill>
                <a:latin typeface="Calibri" pitchFamily="34" charset="0"/>
                <a:cs typeface="Arial" pitchFamily="34" charset="0"/>
              </a:rPr>
              <a:t>88 % bylo zapojeno včas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7735862" y="2138386"/>
            <a:ext cx="1208794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FBB040"/>
                </a:solidFill>
                <a:latin typeface="Calibri" pitchFamily="34" charset="0"/>
                <a:cs typeface="Arial" pitchFamily="34" charset="0"/>
              </a:rPr>
              <a:t>7 % bylo zapojeno příliš brzy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226258" y="1988993"/>
            <a:ext cx="2575315" cy="270656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2953508" y="1988993"/>
            <a:ext cx="2894467" cy="270656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5958408" y="1983827"/>
            <a:ext cx="2894467" cy="12665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233794" y="1639739"/>
            <a:ext cx="2567779" cy="27639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Děti ve firmě</a:t>
            </a:r>
          </a:p>
        </p:txBody>
      </p:sp>
      <p:sp>
        <p:nvSpPr>
          <p:cNvPr id="44" name="Obdélník 43"/>
          <p:cNvSpPr/>
          <p:nvPr/>
        </p:nvSpPr>
        <p:spPr>
          <a:xfrm>
            <a:off x="2960208" y="1634267"/>
            <a:ext cx="2887767" cy="27639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Věk zapojení do firmy</a:t>
            </a:r>
          </a:p>
        </p:txBody>
      </p:sp>
      <p:sp>
        <p:nvSpPr>
          <p:cNvPr id="45" name="Obdélník 44"/>
          <p:cNvSpPr/>
          <p:nvPr/>
        </p:nvSpPr>
        <p:spPr>
          <a:xfrm>
            <a:off x="5958408" y="1623461"/>
            <a:ext cx="2894467" cy="27639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Včasnost zapojení do firmy </a:t>
            </a:r>
          </a:p>
        </p:txBody>
      </p:sp>
      <p:sp>
        <p:nvSpPr>
          <p:cNvPr id="46" name="Obdélník 45"/>
          <p:cNvSpPr/>
          <p:nvPr/>
        </p:nvSpPr>
        <p:spPr>
          <a:xfrm>
            <a:off x="5959846" y="3313140"/>
            <a:ext cx="2894467" cy="13824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Komentář AMSP ČR:</a:t>
            </a:r>
          </a:p>
          <a:p>
            <a:pPr algn="ctr"/>
            <a:r>
              <a:rPr lang="cs-CZ" sz="1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Zajímavé je, že skoro třetina dětí byla zapojena do firemního dění ještě před navýšením plnoletosti. </a:t>
            </a:r>
          </a:p>
        </p:txBody>
      </p:sp>
      <p:sp>
        <p:nvSpPr>
          <p:cNvPr id="47" name="TextovéPole 18"/>
          <p:cNvSpPr txBox="1"/>
          <p:nvPr/>
        </p:nvSpPr>
        <p:spPr>
          <a:xfrm>
            <a:off x="2211455" y="4437346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n=400</a:t>
            </a:r>
          </a:p>
        </p:txBody>
      </p:sp>
      <p:sp>
        <p:nvSpPr>
          <p:cNvPr id="48" name="TextovéPole 18"/>
          <p:cNvSpPr txBox="1"/>
          <p:nvPr/>
        </p:nvSpPr>
        <p:spPr>
          <a:xfrm>
            <a:off x="5278860" y="4454991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n=189</a:t>
            </a:r>
          </a:p>
        </p:txBody>
      </p:sp>
      <p:sp>
        <p:nvSpPr>
          <p:cNvPr id="49" name="TextovéPole 18"/>
          <p:cNvSpPr txBox="1"/>
          <p:nvPr/>
        </p:nvSpPr>
        <p:spPr>
          <a:xfrm>
            <a:off x="8358452" y="2991636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n=189</a:t>
            </a:r>
          </a:p>
        </p:txBody>
      </p:sp>
      <p:pic>
        <p:nvPicPr>
          <p:cNvPr id="50" name="Obrázek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grpSp>
        <p:nvGrpSpPr>
          <p:cNvPr id="51" name="Group 94"/>
          <p:cNvGrpSpPr>
            <a:grpSpLocks noChangeAspect="1"/>
          </p:cNvGrpSpPr>
          <p:nvPr/>
        </p:nvGrpSpPr>
        <p:grpSpPr>
          <a:xfrm>
            <a:off x="1033030" y="2092671"/>
            <a:ext cx="650466" cy="1175964"/>
            <a:chOff x="5300663" y="4857750"/>
            <a:chExt cx="461963" cy="1020763"/>
          </a:xfrm>
        </p:grpSpPr>
        <p:sp>
          <p:nvSpPr>
            <p:cNvPr id="52" name="Freeform 47"/>
            <p:cNvSpPr>
              <a:spLocks noChangeAspect="1"/>
            </p:cNvSpPr>
            <p:nvPr/>
          </p:nvSpPr>
          <p:spPr bwMode="auto">
            <a:xfrm>
              <a:off x="5300663" y="4998016"/>
              <a:ext cx="293976" cy="818584"/>
            </a:xfrm>
            <a:custGeom>
              <a:avLst/>
              <a:gdLst/>
              <a:ahLst/>
              <a:cxnLst>
                <a:cxn ang="0">
                  <a:pos x="760" y="330"/>
                </a:cxn>
                <a:cxn ang="0">
                  <a:pos x="835" y="104"/>
                </a:cxn>
                <a:cxn ang="0">
                  <a:pos x="964" y="44"/>
                </a:cxn>
                <a:cxn ang="0">
                  <a:pos x="1185" y="123"/>
                </a:cxn>
                <a:cxn ang="0">
                  <a:pos x="1203" y="463"/>
                </a:cxn>
                <a:cxn ang="0">
                  <a:pos x="1147" y="607"/>
                </a:cxn>
                <a:cxn ang="0">
                  <a:pos x="1189" y="697"/>
                </a:cxn>
                <a:cxn ang="0">
                  <a:pos x="1349" y="794"/>
                </a:cxn>
                <a:cxn ang="0">
                  <a:pos x="1417" y="1000"/>
                </a:cxn>
                <a:cxn ang="0">
                  <a:pos x="1420" y="1333"/>
                </a:cxn>
                <a:cxn ang="0">
                  <a:pos x="1455" y="1507"/>
                </a:cxn>
                <a:cxn ang="0">
                  <a:pos x="1399" y="1618"/>
                </a:cxn>
                <a:cxn ang="0">
                  <a:pos x="1311" y="1840"/>
                </a:cxn>
                <a:cxn ang="0">
                  <a:pos x="1337" y="1943"/>
                </a:cxn>
                <a:cxn ang="0">
                  <a:pos x="1233" y="2017"/>
                </a:cxn>
                <a:cxn ang="0">
                  <a:pos x="1231" y="2264"/>
                </a:cxn>
                <a:cxn ang="0">
                  <a:pos x="1248" y="2361"/>
                </a:cxn>
                <a:cxn ang="0">
                  <a:pos x="1223" y="2437"/>
                </a:cxn>
                <a:cxn ang="0">
                  <a:pos x="1200" y="2639"/>
                </a:cxn>
                <a:cxn ang="0">
                  <a:pos x="1173" y="2843"/>
                </a:cxn>
                <a:cxn ang="0">
                  <a:pos x="1187" y="2958"/>
                </a:cxn>
                <a:cxn ang="0">
                  <a:pos x="1194" y="3101"/>
                </a:cxn>
                <a:cxn ang="0">
                  <a:pos x="1182" y="3326"/>
                </a:cxn>
                <a:cxn ang="0">
                  <a:pos x="1085" y="3908"/>
                </a:cxn>
                <a:cxn ang="0">
                  <a:pos x="1075" y="4060"/>
                </a:cxn>
                <a:cxn ang="0">
                  <a:pos x="885" y="3993"/>
                </a:cxn>
                <a:cxn ang="0">
                  <a:pos x="906" y="3863"/>
                </a:cxn>
                <a:cxn ang="0">
                  <a:pos x="866" y="3713"/>
                </a:cxn>
                <a:cxn ang="0">
                  <a:pos x="939" y="3134"/>
                </a:cxn>
                <a:cxn ang="0">
                  <a:pos x="904" y="2923"/>
                </a:cxn>
                <a:cxn ang="0">
                  <a:pos x="918" y="2757"/>
                </a:cxn>
                <a:cxn ang="0">
                  <a:pos x="899" y="2520"/>
                </a:cxn>
                <a:cxn ang="0">
                  <a:pos x="865" y="2283"/>
                </a:cxn>
                <a:cxn ang="0">
                  <a:pos x="854" y="2248"/>
                </a:cxn>
                <a:cxn ang="0">
                  <a:pos x="688" y="2595"/>
                </a:cxn>
                <a:cxn ang="0">
                  <a:pos x="617" y="2889"/>
                </a:cxn>
                <a:cxn ang="0">
                  <a:pos x="604" y="3016"/>
                </a:cxn>
                <a:cxn ang="0">
                  <a:pos x="547" y="3237"/>
                </a:cxn>
                <a:cxn ang="0">
                  <a:pos x="471" y="3609"/>
                </a:cxn>
                <a:cxn ang="0">
                  <a:pos x="471" y="3622"/>
                </a:cxn>
                <a:cxn ang="0">
                  <a:pos x="459" y="3689"/>
                </a:cxn>
                <a:cxn ang="0">
                  <a:pos x="458" y="3830"/>
                </a:cxn>
                <a:cxn ang="0">
                  <a:pos x="441" y="3920"/>
                </a:cxn>
                <a:cxn ang="0">
                  <a:pos x="210" y="3967"/>
                </a:cxn>
                <a:cxn ang="0">
                  <a:pos x="16" y="3927"/>
                </a:cxn>
                <a:cxn ang="0">
                  <a:pos x="56" y="3864"/>
                </a:cxn>
                <a:cxn ang="0">
                  <a:pos x="179" y="3785"/>
                </a:cxn>
                <a:cxn ang="0">
                  <a:pos x="244" y="3549"/>
                </a:cxn>
                <a:cxn ang="0">
                  <a:pos x="307" y="3028"/>
                </a:cxn>
                <a:cxn ang="0">
                  <a:pos x="351" y="2882"/>
                </a:cxn>
                <a:cxn ang="0">
                  <a:pos x="383" y="2618"/>
                </a:cxn>
                <a:cxn ang="0">
                  <a:pos x="382" y="2469"/>
                </a:cxn>
                <a:cxn ang="0">
                  <a:pos x="467" y="2035"/>
                </a:cxn>
                <a:cxn ang="0">
                  <a:pos x="447" y="1862"/>
                </a:cxn>
                <a:cxn ang="0">
                  <a:pos x="503" y="1794"/>
                </a:cxn>
                <a:cxn ang="0">
                  <a:pos x="515" y="1650"/>
                </a:cxn>
                <a:cxn ang="0">
                  <a:pos x="568" y="1107"/>
                </a:cxn>
                <a:cxn ang="0">
                  <a:pos x="368" y="1115"/>
                </a:cxn>
                <a:cxn ang="0">
                  <a:pos x="362" y="946"/>
                </a:cxn>
                <a:cxn ang="0">
                  <a:pos x="445" y="773"/>
                </a:cxn>
                <a:cxn ang="0">
                  <a:pos x="571" y="544"/>
                </a:cxn>
                <a:cxn ang="0">
                  <a:pos x="678" y="372"/>
                </a:cxn>
                <a:cxn ang="0">
                  <a:pos x="760" y="330"/>
                </a:cxn>
              </a:cxnLst>
              <a:rect l="0" t="0" r="r" b="b"/>
              <a:pathLst>
                <a:path w="1455" h="4072">
                  <a:moveTo>
                    <a:pt x="760" y="330"/>
                  </a:moveTo>
                  <a:cubicBezTo>
                    <a:pt x="760" y="330"/>
                    <a:pt x="746" y="215"/>
                    <a:pt x="835" y="104"/>
                  </a:cubicBezTo>
                  <a:cubicBezTo>
                    <a:pt x="835" y="104"/>
                    <a:pt x="911" y="13"/>
                    <a:pt x="964" y="44"/>
                  </a:cubicBezTo>
                  <a:cubicBezTo>
                    <a:pt x="964" y="44"/>
                    <a:pt x="1085" y="0"/>
                    <a:pt x="1185" y="123"/>
                  </a:cubicBezTo>
                  <a:cubicBezTo>
                    <a:pt x="1185" y="123"/>
                    <a:pt x="1314" y="264"/>
                    <a:pt x="1203" y="463"/>
                  </a:cubicBezTo>
                  <a:cubicBezTo>
                    <a:pt x="1203" y="463"/>
                    <a:pt x="1136" y="585"/>
                    <a:pt x="1147" y="607"/>
                  </a:cubicBezTo>
                  <a:cubicBezTo>
                    <a:pt x="1189" y="697"/>
                    <a:pt x="1189" y="697"/>
                    <a:pt x="1189" y="697"/>
                  </a:cubicBezTo>
                  <a:cubicBezTo>
                    <a:pt x="1189" y="697"/>
                    <a:pt x="1326" y="733"/>
                    <a:pt x="1349" y="794"/>
                  </a:cubicBezTo>
                  <a:cubicBezTo>
                    <a:pt x="1349" y="794"/>
                    <a:pt x="1414" y="975"/>
                    <a:pt x="1417" y="1000"/>
                  </a:cubicBezTo>
                  <a:cubicBezTo>
                    <a:pt x="1417" y="1000"/>
                    <a:pt x="1383" y="1195"/>
                    <a:pt x="1420" y="1333"/>
                  </a:cubicBezTo>
                  <a:cubicBezTo>
                    <a:pt x="1420" y="1333"/>
                    <a:pt x="1443" y="1493"/>
                    <a:pt x="1455" y="1507"/>
                  </a:cubicBezTo>
                  <a:cubicBezTo>
                    <a:pt x="1455" y="1507"/>
                    <a:pt x="1413" y="1597"/>
                    <a:pt x="1399" y="1618"/>
                  </a:cubicBezTo>
                  <a:cubicBezTo>
                    <a:pt x="1399" y="1618"/>
                    <a:pt x="1309" y="1819"/>
                    <a:pt x="1311" y="1840"/>
                  </a:cubicBezTo>
                  <a:cubicBezTo>
                    <a:pt x="1311" y="1840"/>
                    <a:pt x="1374" y="1932"/>
                    <a:pt x="1337" y="1943"/>
                  </a:cubicBezTo>
                  <a:cubicBezTo>
                    <a:pt x="1337" y="1943"/>
                    <a:pt x="1269" y="2006"/>
                    <a:pt x="1233" y="2017"/>
                  </a:cubicBezTo>
                  <a:cubicBezTo>
                    <a:pt x="1233" y="2017"/>
                    <a:pt x="1266" y="2249"/>
                    <a:pt x="1231" y="2264"/>
                  </a:cubicBezTo>
                  <a:cubicBezTo>
                    <a:pt x="1231" y="2264"/>
                    <a:pt x="1222" y="2301"/>
                    <a:pt x="1248" y="2361"/>
                  </a:cubicBezTo>
                  <a:cubicBezTo>
                    <a:pt x="1248" y="2361"/>
                    <a:pt x="1262" y="2382"/>
                    <a:pt x="1223" y="2437"/>
                  </a:cubicBezTo>
                  <a:cubicBezTo>
                    <a:pt x="1223" y="2437"/>
                    <a:pt x="1191" y="2557"/>
                    <a:pt x="1200" y="2639"/>
                  </a:cubicBezTo>
                  <a:cubicBezTo>
                    <a:pt x="1200" y="2639"/>
                    <a:pt x="1196" y="2815"/>
                    <a:pt x="1173" y="2843"/>
                  </a:cubicBezTo>
                  <a:cubicBezTo>
                    <a:pt x="1173" y="2843"/>
                    <a:pt x="1212" y="2947"/>
                    <a:pt x="1187" y="2958"/>
                  </a:cubicBezTo>
                  <a:cubicBezTo>
                    <a:pt x="1187" y="2958"/>
                    <a:pt x="1178" y="3020"/>
                    <a:pt x="1194" y="3101"/>
                  </a:cubicBezTo>
                  <a:cubicBezTo>
                    <a:pt x="1194" y="3101"/>
                    <a:pt x="1221" y="3191"/>
                    <a:pt x="1182" y="3326"/>
                  </a:cubicBezTo>
                  <a:cubicBezTo>
                    <a:pt x="1182" y="3326"/>
                    <a:pt x="1140" y="3879"/>
                    <a:pt x="1085" y="3908"/>
                  </a:cubicBezTo>
                  <a:cubicBezTo>
                    <a:pt x="1085" y="3908"/>
                    <a:pt x="1191" y="4064"/>
                    <a:pt x="1075" y="4060"/>
                  </a:cubicBezTo>
                  <a:cubicBezTo>
                    <a:pt x="1075" y="4060"/>
                    <a:pt x="877" y="4072"/>
                    <a:pt x="885" y="3993"/>
                  </a:cubicBezTo>
                  <a:cubicBezTo>
                    <a:pt x="885" y="3993"/>
                    <a:pt x="918" y="3902"/>
                    <a:pt x="906" y="3863"/>
                  </a:cubicBezTo>
                  <a:cubicBezTo>
                    <a:pt x="906" y="3863"/>
                    <a:pt x="870" y="3767"/>
                    <a:pt x="866" y="3713"/>
                  </a:cubicBezTo>
                  <a:cubicBezTo>
                    <a:pt x="866" y="3713"/>
                    <a:pt x="888" y="3136"/>
                    <a:pt x="939" y="3134"/>
                  </a:cubicBezTo>
                  <a:cubicBezTo>
                    <a:pt x="939" y="3134"/>
                    <a:pt x="897" y="2980"/>
                    <a:pt x="904" y="2923"/>
                  </a:cubicBezTo>
                  <a:cubicBezTo>
                    <a:pt x="904" y="2923"/>
                    <a:pt x="911" y="2785"/>
                    <a:pt x="918" y="2757"/>
                  </a:cubicBezTo>
                  <a:cubicBezTo>
                    <a:pt x="918" y="2757"/>
                    <a:pt x="877" y="2590"/>
                    <a:pt x="899" y="2520"/>
                  </a:cubicBezTo>
                  <a:cubicBezTo>
                    <a:pt x="899" y="2520"/>
                    <a:pt x="849" y="2296"/>
                    <a:pt x="865" y="2283"/>
                  </a:cubicBezTo>
                  <a:cubicBezTo>
                    <a:pt x="854" y="2248"/>
                    <a:pt x="854" y="2248"/>
                    <a:pt x="854" y="2248"/>
                  </a:cubicBezTo>
                  <a:cubicBezTo>
                    <a:pt x="854" y="2248"/>
                    <a:pt x="724" y="2568"/>
                    <a:pt x="688" y="2595"/>
                  </a:cubicBezTo>
                  <a:cubicBezTo>
                    <a:pt x="688" y="2595"/>
                    <a:pt x="647" y="2842"/>
                    <a:pt x="617" y="2889"/>
                  </a:cubicBezTo>
                  <a:cubicBezTo>
                    <a:pt x="617" y="2889"/>
                    <a:pt x="619" y="2948"/>
                    <a:pt x="604" y="3016"/>
                  </a:cubicBezTo>
                  <a:cubicBezTo>
                    <a:pt x="604" y="3016"/>
                    <a:pt x="580" y="3164"/>
                    <a:pt x="547" y="3237"/>
                  </a:cubicBezTo>
                  <a:cubicBezTo>
                    <a:pt x="547" y="3237"/>
                    <a:pt x="476" y="3529"/>
                    <a:pt x="471" y="3609"/>
                  </a:cubicBezTo>
                  <a:cubicBezTo>
                    <a:pt x="471" y="3614"/>
                    <a:pt x="471" y="3618"/>
                    <a:pt x="471" y="3622"/>
                  </a:cubicBezTo>
                  <a:cubicBezTo>
                    <a:pt x="475" y="3676"/>
                    <a:pt x="459" y="3689"/>
                    <a:pt x="459" y="3689"/>
                  </a:cubicBezTo>
                  <a:cubicBezTo>
                    <a:pt x="459" y="3689"/>
                    <a:pt x="488" y="3812"/>
                    <a:pt x="458" y="3830"/>
                  </a:cubicBezTo>
                  <a:cubicBezTo>
                    <a:pt x="458" y="3830"/>
                    <a:pt x="488" y="3906"/>
                    <a:pt x="441" y="3920"/>
                  </a:cubicBezTo>
                  <a:cubicBezTo>
                    <a:pt x="441" y="3920"/>
                    <a:pt x="261" y="3952"/>
                    <a:pt x="210" y="3967"/>
                  </a:cubicBezTo>
                  <a:cubicBezTo>
                    <a:pt x="210" y="3967"/>
                    <a:pt x="66" y="4001"/>
                    <a:pt x="16" y="3927"/>
                  </a:cubicBezTo>
                  <a:cubicBezTo>
                    <a:pt x="16" y="3927"/>
                    <a:pt x="0" y="3872"/>
                    <a:pt x="56" y="3864"/>
                  </a:cubicBezTo>
                  <a:cubicBezTo>
                    <a:pt x="56" y="3864"/>
                    <a:pt x="154" y="3847"/>
                    <a:pt x="179" y="3785"/>
                  </a:cubicBezTo>
                  <a:cubicBezTo>
                    <a:pt x="179" y="3785"/>
                    <a:pt x="241" y="3686"/>
                    <a:pt x="244" y="3549"/>
                  </a:cubicBezTo>
                  <a:cubicBezTo>
                    <a:pt x="244" y="3549"/>
                    <a:pt x="281" y="3086"/>
                    <a:pt x="307" y="3028"/>
                  </a:cubicBezTo>
                  <a:cubicBezTo>
                    <a:pt x="307" y="3028"/>
                    <a:pt x="315" y="2910"/>
                    <a:pt x="351" y="2882"/>
                  </a:cubicBezTo>
                  <a:cubicBezTo>
                    <a:pt x="351" y="2882"/>
                    <a:pt x="337" y="2784"/>
                    <a:pt x="383" y="2618"/>
                  </a:cubicBezTo>
                  <a:cubicBezTo>
                    <a:pt x="383" y="2618"/>
                    <a:pt x="368" y="2541"/>
                    <a:pt x="382" y="2469"/>
                  </a:cubicBezTo>
                  <a:cubicBezTo>
                    <a:pt x="382" y="2469"/>
                    <a:pt x="438" y="2043"/>
                    <a:pt x="467" y="2035"/>
                  </a:cubicBezTo>
                  <a:cubicBezTo>
                    <a:pt x="467" y="2035"/>
                    <a:pt x="422" y="1895"/>
                    <a:pt x="447" y="1862"/>
                  </a:cubicBezTo>
                  <a:cubicBezTo>
                    <a:pt x="447" y="1862"/>
                    <a:pt x="492" y="1798"/>
                    <a:pt x="503" y="1794"/>
                  </a:cubicBezTo>
                  <a:cubicBezTo>
                    <a:pt x="503" y="1794"/>
                    <a:pt x="489" y="1777"/>
                    <a:pt x="515" y="1650"/>
                  </a:cubicBezTo>
                  <a:cubicBezTo>
                    <a:pt x="515" y="1650"/>
                    <a:pt x="636" y="1231"/>
                    <a:pt x="568" y="1107"/>
                  </a:cubicBezTo>
                  <a:cubicBezTo>
                    <a:pt x="568" y="1107"/>
                    <a:pt x="384" y="1182"/>
                    <a:pt x="368" y="1115"/>
                  </a:cubicBezTo>
                  <a:cubicBezTo>
                    <a:pt x="368" y="1115"/>
                    <a:pt x="331" y="1015"/>
                    <a:pt x="362" y="946"/>
                  </a:cubicBezTo>
                  <a:cubicBezTo>
                    <a:pt x="362" y="946"/>
                    <a:pt x="417" y="811"/>
                    <a:pt x="445" y="773"/>
                  </a:cubicBezTo>
                  <a:cubicBezTo>
                    <a:pt x="445" y="773"/>
                    <a:pt x="540" y="600"/>
                    <a:pt x="571" y="544"/>
                  </a:cubicBezTo>
                  <a:cubicBezTo>
                    <a:pt x="571" y="544"/>
                    <a:pt x="641" y="382"/>
                    <a:pt x="678" y="372"/>
                  </a:cubicBezTo>
                  <a:lnTo>
                    <a:pt x="760" y="3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8"/>
            <p:cNvSpPr>
              <a:spLocks noChangeAspect="1"/>
            </p:cNvSpPr>
            <p:nvPr/>
          </p:nvSpPr>
          <p:spPr bwMode="auto">
            <a:xfrm>
              <a:off x="5526088" y="5265738"/>
              <a:ext cx="20638" cy="85725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45" y="51"/>
                </a:cxn>
                <a:cxn ang="0">
                  <a:pos x="21" y="156"/>
                </a:cxn>
                <a:cxn ang="0">
                  <a:pos x="10" y="159"/>
                </a:cxn>
                <a:cxn ang="0">
                  <a:pos x="63" y="365"/>
                </a:cxn>
                <a:cxn ang="0">
                  <a:pos x="71" y="431"/>
                </a:cxn>
                <a:cxn ang="0">
                  <a:pos x="103" y="166"/>
                </a:cxn>
                <a:cxn ang="0">
                  <a:pos x="85" y="0"/>
                </a:cxn>
              </a:cxnLst>
              <a:rect l="0" t="0" r="r" b="b"/>
              <a:pathLst>
                <a:path w="107" h="431">
                  <a:moveTo>
                    <a:pt x="85" y="0"/>
                  </a:moveTo>
                  <a:cubicBezTo>
                    <a:pt x="85" y="0"/>
                    <a:pt x="60" y="46"/>
                    <a:pt x="45" y="51"/>
                  </a:cubicBezTo>
                  <a:cubicBezTo>
                    <a:pt x="45" y="51"/>
                    <a:pt x="41" y="145"/>
                    <a:pt x="21" y="156"/>
                  </a:cubicBezTo>
                  <a:cubicBezTo>
                    <a:pt x="0" y="166"/>
                    <a:pt x="10" y="159"/>
                    <a:pt x="10" y="159"/>
                  </a:cubicBezTo>
                  <a:cubicBezTo>
                    <a:pt x="10" y="159"/>
                    <a:pt x="77" y="360"/>
                    <a:pt x="63" y="365"/>
                  </a:cubicBezTo>
                  <a:cubicBezTo>
                    <a:pt x="71" y="431"/>
                    <a:pt x="71" y="431"/>
                    <a:pt x="71" y="431"/>
                  </a:cubicBezTo>
                  <a:cubicBezTo>
                    <a:pt x="71" y="431"/>
                    <a:pt x="107" y="220"/>
                    <a:pt x="103" y="166"/>
                  </a:cubicBezTo>
                  <a:cubicBezTo>
                    <a:pt x="103" y="166"/>
                    <a:pt x="94" y="28"/>
                    <a:pt x="85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9"/>
            <p:cNvSpPr>
              <a:spLocks noChangeAspect="1"/>
            </p:cNvSpPr>
            <p:nvPr/>
          </p:nvSpPr>
          <p:spPr bwMode="auto">
            <a:xfrm>
              <a:off x="5453063" y="5145088"/>
              <a:ext cx="61913" cy="1016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315" y="16"/>
                </a:cxn>
                <a:cxn ang="0">
                  <a:pos x="56" y="514"/>
                </a:cxn>
                <a:cxn ang="0">
                  <a:pos x="33" y="366"/>
                </a:cxn>
                <a:cxn ang="0">
                  <a:pos x="53" y="0"/>
                </a:cxn>
              </a:cxnLst>
              <a:rect l="0" t="0" r="r" b="b"/>
              <a:pathLst>
                <a:path w="315" h="514">
                  <a:moveTo>
                    <a:pt x="53" y="0"/>
                  </a:moveTo>
                  <a:cubicBezTo>
                    <a:pt x="53" y="0"/>
                    <a:pt x="78" y="100"/>
                    <a:pt x="315" y="16"/>
                  </a:cubicBezTo>
                  <a:cubicBezTo>
                    <a:pt x="315" y="16"/>
                    <a:pt x="65" y="447"/>
                    <a:pt x="56" y="514"/>
                  </a:cubicBezTo>
                  <a:cubicBezTo>
                    <a:pt x="56" y="514"/>
                    <a:pt x="50" y="396"/>
                    <a:pt x="33" y="366"/>
                  </a:cubicBezTo>
                  <a:cubicBezTo>
                    <a:pt x="33" y="366"/>
                    <a:pt x="0" y="187"/>
                    <a:pt x="53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50"/>
            <p:cNvSpPr>
              <a:spLocks noChangeAspect="1"/>
            </p:cNvSpPr>
            <p:nvPr/>
          </p:nvSpPr>
          <p:spPr bwMode="auto">
            <a:xfrm>
              <a:off x="5561013" y="4857750"/>
              <a:ext cx="201613" cy="1020763"/>
            </a:xfrm>
            <a:custGeom>
              <a:avLst/>
              <a:gdLst/>
              <a:ahLst/>
              <a:cxnLst>
                <a:cxn ang="0">
                  <a:pos x="459" y="4499"/>
                </a:cxn>
                <a:cxn ang="0">
                  <a:pos x="360" y="4686"/>
                </a:cxn>
                <a:cxn ang="0">
                  <a:pos x="355" y="4696"/>
                </a:cxn>
                <a:cxn ang="0">
                  <a:pos x="206" y="4753"/>
                </a:cxn>
                <a:cxn ang="0">
                  <a:pos x="79" y="4791"/>
                </a:cxn>
                <a:cxn ang="0">
                  <a:pos x="221" y="4881"/>
                </a:cxn>
                <a:cxn ang="0">
                  <a:pos x="479" y="4859"/>
                </a:cxn>
                <a:cxn ang="0">
                  <a:pos x="502" y="4925"/>
                </a:cxn>
                <a:cxn ang="0">
                  <a:pos x="391" y="5124"/>
                </a:cxn>
                <a:cxn ang="0">
                  <a:pos x="491" y="5179"/>
                </a:cxn>
                <a:cxn ang="0">
                  <a:pos x="737" y="5115"/>
                </a:cxn>
                <a:cxn ang="0">
                  <a:pos x="770" y="4935"/>
                </a:cxn>
                <a:cxn ang="0">
                  <a:pos x="764" y="4754"/>
                </a:cxn>
                <a:cxn ang="0">
                  <a:pos x="768" y="4621"/>
                </a:cxn>
                <a:cxn ang="0">
                  <a:pos x="777" y="4145"/>
                </a:cxn>
                <a:cxn ang="0">
                  <a:pos x="771" y="3964"/>
                </a:cxn>
                <a:cxn ang="0">
                  <a:pos x="683" y="3573"/>
                </a:cxn>
                <a:cxn ang="0">
                  <a:pos x="708" y="3365"/>
                </a:cxn>
                <a:cxn ang="0">
                  <a:pos x="787" y="3031"/>
                </a:cxn>
                <a:cxn ang="0">
                  <a:pos x="894" y="2484"/>
                </a:cxn>
                <a:cxn ang="0">
                  <a:pos x="898" y="2326"/>
                </a:cxn>
                <a:cxn ang="0">
                  <a:pos x="858" y="2163"/>
                </a:cxn>
                <a:cxn ang="0">
                  <a:pos x="893" y="2029"/>
                </a:cxn>
                <a:cxn ang="0">
                  <a:pos x="1005" y="1860"/>
                </a:cxn>
                <a:cxn ang="0">
                  <a:pos x="966" y="1527"/>
                </a:cxn>
                <a:cxn ang="0">
                  <a:pos x="917" y="1281"/>
                </a:cxn>
                <a:cxn ang="0">
                  <a:pos x="917" y="1043"/>
                </a:cxn>
                <a:cxn ang="0">
                  <a:pos x="861" y="906"/>
                </a:cxn>
                <a:cxn ang="0">
                  <a:pos x="737" y="807"/>
                </a:cxn>
                <a:cxn ang="0">
                  <a:pos x="640" y="721"/>
                </a:cxn>
                <a:cxn ang="0">
                  <a:pos x="617" y="642"/>
                </a:cxn>
                <a:cxn ang="0">
                  <a:pos x="656" y="507"/>
                </a:cxn>
                <a:cxn ang="0">
                  <a:pos x="636" y="402"/>
                </a:cxn>
                <a:cxn ang="0">
                  <a:pos x="552" y="117"/>
                </a:cxn>
                <a:cxn ang="0">
                  <a:pos x="352" y="31"/>
                </a:cxn>
                <a:cxn ang="0">
                  <a:pos x="246" y="84"/>
                </a:cxn>
                <a:cxn ang="0">
                  <a:pos x="142" y="336"/>
                </a:cxn>
                <a:cxn ang="0">
                  <a:pos x="166" y="457"/>
                </a:cxn>
                <a:cxn ang="0">
                  <a:pos x="185" y="574"/>
                </a:cxn>
                <a:cxn ang="0">
                  <a:pos x="281" y="712"/>
                </a:cxn>
                <a:cxn ang="0">
                  <a:pos x="299" y="826"/>
                </a:cxn>
                <a:cxn ang="0">
                  <a:pos x="248" y="854"/>
                </a:cxn>
                <a:cxn ang="0">
                  <a:pos x="275" y="957"/>
                </a:cxn>
                <a:cxn ang="0">
                  <a:pos x="143" y="1604"/>
                </a:cxn>
                <a:cxn ang="0">
                  <a:pos x="99" y="1805"/>
                </a:cxn>
                <a:cxn ang="0">
                  <a:pos x="160" y="2383"/>
                </a:cxn>
                <a:cxn ang="0">
                  <a:pos x="190" y="2617"/>
                </a:cxn>
                <a:cxn ang="0">
                  <a:pos x="195" y="3194"/>
                </a:cxn>
                <a:cxn ang="0">
                  <a:pos x="318" y="3983"/>
                </a:cxn>
                <a:cxn ang="0">
                  <a:pos x="459" y="4499"/>
                </a:cxn>
              </a:cxnLst>
              <a:rect l="0" t="0" r="r" b="b"/>
              <a:pathLst>
                <a:path w="1031" h="5190">
                  <a:moveTo>
                    <a:pt x="459" y="4499"/>
                  </a:moveTo>
                  <a:cubicBezTo>
                    <a:pt x="459" y="4499"/>
                    <a:pt x="384" y="4635"/>
                    <a:pt x="360" y="4686"/>
                  </a:cubicBezTo>
                  <a:cubicBezTo>
                    <a:pt x="358" y="4690"/>
                    <a:pt x="357" y="4693"/>
                    <a:pt x="355" y="4696"/>
                  </a:cubicBezTo>
                  <a:cubicBezTo>
                    <a:pt x="339" y="4735"/>
                    <a:pt x="257" y="4751"/>
                    <a:pt x="206" y="4753"/>
                  </a:cubicBezTo>
                  <a:cubicBezTo>
                    <a:pt x="206" y="4753"/>
                    <a:pt x="100" y="4729"/>
                    <a:pt x="79" y="4791"/>
                  </a:cubicBezTo>
                  <a:cubicBezTo>
                    <a:pt x="79" y="4791"/>
                    <a:pt x="110" y="4867"/>
                    <a:pt x="221" y="4881"/>
                  </a:cubicBezTo>
                  <a:cubicBezTo>
                    <a:pt x="221" y="4881"/>
                    <a:pt x="409" y="4889"/>
                    <a:pt x="479" y="4859"/>
                  </a:cubicBezTo>
                  <a:cubicBezTo>
                    <a:pt x="479" y="4859"/>
                    <a:pt x="480" y="4902"/>
                    <a:pt x="502" y="4925"/>
                  </a:cubicBezTo>
                  <a:cubicBezTo>
                    <a:pt x="502" y="4925"/>
                    <a:pt x="377" y="5090"/>
                    <a:pt x="391" y="5124"/>
                  </a:cubicBezTo>
                  <a:cubicBezTo>
                    <a:pt x="391" y="5124"/>
                    <a:pt x="394" y="5174"/>
                    <a:pt x="491" y="5179"/>
                  </a:cubicBezTo>
                  <a:cubicBezTo>
                    <a:pt x="491" y="5179"/>
                    <a:pt x="700" y="5190"/>
                    <a:pt x="737" y="5115"/>
                  </a:cubicBezTo>
                  <a:cubicBezTo>
                    <a:pt x="737" y="5115"/>
                    <a:pt x="779" y="4979"/>
                    <a:pt x="770" y="4935"/>
                  </a:cubicBezTo>
                  <a:cubicBezTo>
                    <a:pt x="770" y="4935"/>
                    <a:pt x="763" y="4831"/>
                    <a:pt x="764" y="4754"/>
                  </a:cubicBezTo>
                  <a:cubicBezTo>
                    <a:pt x="764" y="4754"/>
                    <a:pt x="774" y="4640"/>
                    <a:pt x="768" y="4621"/>
                  </a:cubicBezTo>
                  <a:cubicBezTo>
                    <a:pt x="768" y="4621"/>
                    <a:pt x="837" y="4332"/>
                    <a:pt x="777" y="4145"/>
                  </a:cubicBezTo>
                  <a:cubicBezTo>
                    <a:pt x="777" y="4145"/>
                    <a:pt x="763" y="4056"/>
                    <a:pt x="771" y="3964"/>
                  </a:cubicBezTo>
                  <a:cubicBezTo>
                    <a:pt x="771" y="3964"/>
                    <a:pt x="738" y="3693"/>
                    <a:pt x="683" y="3573"/>
                  </a:cubicBezTo>
                  <a:cubicBezTo>
                    <a:pt x="683" y="3573"/>
                    <a:pt x="724" y="3433"/>
                    <a:pt x="708" y="3365"/>
                  </a:cubicBezTo>
                  <a:cubicBezTo>
                    <a:pt x="708" y="3365"/>
                    <a:pt x="808" y="3127"/>
                    <a:pt x="787" y="3031"/>
                  </a:cubicBezTo>
                  <a:cubicBezTo>
                    <a:pt x="787" y="3031"/>
                    <a:pt x="923" y="2557"/>
                    <a:pt x="894" y="2484"/>
                  </a:cubicBezTo>
                  <a:cubicBezTo>
                    <a:pt x="894" y="2484"/>
                    <a:pt x="937" y="2484"/>
                    <a:pt x="898" y="2326"/>
                  </a:cubicBezTo>
                  <a:cubicBezTo>
                    <a:pt x="898" y="2326"/>
                    <a:pt x="900" y="2210"/>
                    <a:pt x="858" y="2163"/>
                  </a:cubicBezTo>
                  <a:cubicBezTo>
                    <a:pt x="858" y="2163"/>
                    <a:pt x="892" y="2051"/>
                    <a:pt x="893" y="2029"/>
                  </a:cubicBezTo>
                  <a:cubicBezTo>
                    <a:pt x="893" y="2029"/>
                    <a:pt x="1031" y="1959"/>
                    <a:pt x="1005" y="1860"/>
                  </a:cubicBezTo>
                  <a:cubicBezTo>
                    <a:pt x="1005" y="1860"/>
                    <a:pt x="1030" y="1742"/>
                    <a:pt x="966" y="1527"/>
                  </a:cubicBezTo>
                  <a:cubicBezTo>
                    <a:pt x="966" y="1527"/>
                    <a:pt x="900" y="1346"/>
                    <a:pt x="917" y="1281"/>
                  </a:cubicBezTo>
                  <a:cubicBezTo>
                    <a:pt x="917" y="1281"/>
                    <a:pt x="967" y="1143"/>
                    <a:pt x="917" y="1043"/>
                  </a:cubicBezTo>
                  <a:cubicBezTo>
                    <a:pt x="917" y="1043"/>
                    <a:pt x="866" y="922"/>
                    <a:pt x="861" y="906"/>
                  </a:cubicBezTo>
                  <a:cubicBezTo>
                    <a:pt x="861" y="906"/>
                    <a:pt x="781" y="849"/>
                    <a:pt x="737" y="807"/>
                  </a:cubicBezTo>
                  <a:cubicBezTo>
                    <a:pt x="737" y="807"/>
                    <a:pt x="669" y="712"/>
                    <a:pt x="640" y="721"/>
                  </a:cubicBezTo>
                  <a:cubicBezTo>
                    <a:pt x="617" y="642"/>
                    <a:pt x="617" y="642"/>
                    <a:pt x="617" y="642"/>
                  </a:cubicBezTo>
                  <a:cubicBezTo>
                    <a:pt x="617" y="642"/>
                    <a:pt x="615" y="583"/>
                    <a:pt x="656" y="507"/>
                  </a:cubicBezTo>
                  <a:cubicBezTo>
                    <a:pt x="656" y="507"/>
                    <a:pt x="692" y="416"/>
                    <a:pt x="636" y="402"/>
                  </a:cubicBezTo>
                  <a:cubicBezTo>
                    <a:pt x="636" y="402"/>
                    <a:pt x="659" y="238"/>
                    <a:pt x="552" y="117"/>
                  </a:cubicBezTo>
                  <a:cubicBezTo>
                    <a:pt x="552" y="117"/>
                    <a:pt x="458" y="0"/>
                    <a:pt x="352" y="31"/>
                  </a:cubicBezTo>
                  <a:cubicBezTo>
                    <a:pt x="352" y="31"/>
                    <a:pt x="278" y="32"/>
                    <a:pt x="246" y="84"/>
                  </a:cubicBezTo>
                  <a:cubicBezTo>
                    <a:pt x="246" y="84"/>
                    <a:pt x="123" y="163"/>
                    <a:pt x="142" y="336"/>
                  </a:cubicBezTo>
                  <a:cubicBezTo>
                    <a:pt x="142" y="336"/>
                    <a:pt x="159" y="433"/>
                    <a:pt x="166" y="457"/>
                  </a:cubicBezTo>
                  <a:cubicBezTo>
                    <a:pt x="166" y="457"/>
                    <a:pt x="107" y="470"/>
                    <a:pt x="185" y="574"/>
                  </a:cubicBezTo>
                  <a:cubicBezTo>
                    <a:pt x="185" y="574"/>
                    <a:pt x="256" y="694"/>
                    <a:pt x="281" y="712"/>
                  </a:cubicBezTo>
                  <a:cubicBezTo>
                    <a:pt x="281" y="712"/>
                    <a:pt x="301" y="804"/>
                    <a:pt x="299" y="826"/>
                  </a:cubicBezTo>
                  <a:cubicBezTo>
                    <a:pt x="248" y="854"/>
                    <a:pt x="248" y="854"/>
                    <a:pt x="248" y="854"/>
                  </a:cubicBezTo>
                  <a:cubicBezTo>
                    <a:pt x="275" y="957"/>
                    <a:pt x="275" y="957"/>
                    <a:pt x="275" y="957"/>
                  </a:cubicBezTo>
                  <a:cubicBezTo>
                    <a:pt x="275" y="957"/>
                    <a:pt x="136" y="1487"/>
                    <a:pt x="143" y="1604"/>
                  </a:cubicBezTo>
                  <a:cubicBezTo>
                    <a:pt x="99" y="1805"/>
                    <a:pt x="99" y="1805"/>
                    <a:pt x="99" y="1805"/>
                  </a:cubicBezTo>
                  <a:cubicBezTo>
                    <a:pt x="99" y="1805"/>
                    <a:pt x="0" y="2124"/>
                    <a:pt x="160" y="2383"/>
                  </a:cubicBezTo>
                  <a:cubicBezTo>
                    <a:pt x="160" y="2383"/>
                    <a:pt x="173" y="2587"/>
                    <a:pt x="190" y="2617"/>
                  </a:cubicBezTo>
                  <a:cubicBezTo>
                    <a:pt x="190" y="2617"/>
                    <a:pt x="168" y="3091"/>
                    <a:pt x="195" y="3194"/>
                  </a:cubicBezTo>
                  <a:cubicBezTo>
                    <a:pt x="195" y="3194"/>
                    <a:pt x="235" y="3714"/>
                    <a:pt x="318" y="3983"/>
                  </a:cubicBezTo>
                  <a:lnTo>
                    <a:pt x="459" y="4499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1"/>
            <p:cNvSpPr>
              <a:spLocks noChangeAspect="1"/>
            </p:cNvSpPr>
            <p:nvPr/>
          </p:nvSpPr>
          <p:spPr bwMode="auto">
            <a:xfrm>
              <a:off x="5621338" y="4983163"/>
              <a:ext cx="66675" cy="60325"/>
            </a:xfrm>
            <a:custGeom>
              <a:avLst/>
              <a:gdLst/>
              <a:ahLst/>
              <a:cxnLst>
                <a:cxn ang="0">
                  <a:pos x="0" y="262"/>
                </a:cxn>
                <a:cxn ang="0">
                  <a:pos x="129" y="309"/>
                </a:cxn>
                <a:cxn ang="0">
                  <a:pos x="339" y="73"/>
                </a:cxn>
                <a:cxn ang="0">
                  <a:pos x="313" y="0"/>
                </a:cxn>
                <a:cxn ang="0">
                  <a:pos x="0" y="262"/>
                </a:cxn>
              </a:cxnLst>
              <a:rect l="0" t="0" r="r" b="b"/>
              <a:pathLst>
                <a:path w="339" h="309">
                  <a:moveTo>
                    <a:pt x="0" y="262"/>
                  </a:moveTo>
                  <a:cubicBezTo>
                    <a:pt x="0" y="262"/>
                    <a:pt x="45" y="173"/>
                    <a:pt x="129" y="309"/>
                  </a:cubicBezTo>
                  <a:cubicBezTo>
                    <a:pt x="129" y="309"/>
                    <a:pt x="187" y="212"/>
                    <a:pt x="339" y="73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0"/>
                    <a:pt x="38" y="204"/>
                    <a:pt x="0" y="26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2"/>
            <p:cNvSpPr>
              <a:spLocks noChangeAspect="1"/>
            </p:cNvSpPr>
            <p:nvPr/>
          </p:nvSpPr>
          <p:spPr bwMode="auto">
            <a:xfrm>
              <a:off x="5608638" y="5022850"/>
              <a:ext cx="12700" cy="25400"/>
            </a:xfrm>
            <a:custGeom>
              <a:avLst/>
              <a:gdLst/>
              <a:ahLst/>
              <a:cxnLst>
                <a:cxn ang="0">
                  <a:pos x="71" y="60"/>
                </a:cxn>
                <a:cxn ang="0">
                  <a:pos x="0" y="20"/>
                </a:cxn>
                <a:cxn ang="0">
                  <a:pos x="28" y="133"/>
                </a:cxn>
                <a:cxn ang="0">
                  <a:pos x="71" y="60"/>
                </a:cxn>
              </a:cxnLst>
              <a:rect l="0" t="0" r="r" b="b"/>
              <a:pathLst>
                <a:path w="71" h="133">
                  <a:moveTo>
                    <a:pt x="71" y="60"/>
                  </a:moveTo>
                  <a:cubicBezTo>
                    <a:pt x="71" y="60"/>
                    <a:pt x="22" y="0"/>
                    <a:pt x="0" y="20"/>
                  </a:cubicBezTo>
                  <a:cubicBezTo>
                    <a:pt x="28" y="133"/>
                    <a:pt x="28" y="133"/>
                    <a:pt x="28" y="133"/>
                  </a:cubicBezTo>
                  <a:lnTo>
                    <a:pt x="71" y="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53"/>
            <p:cNvSpPr>
              <a:spLocks noChangeAspect="1"/>
            </p:cNvSpPr>
            <p:nvPr/>
          </p:nvSpPr>
          <p:spPr bwMode="auto">
            <a:xfrm>
              <a:off x="5602288" y="5019675"/>
              <a:ext cx="25400" cy="14288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83" y="0"/>
                </a:cxn>
                <a:cxn ang="0">
                  <a:pos x="126" y="41"/>
                </a:cxn>
                <a:cxn ang="0">
                  <a:pos x="96" y="72"/>
                </a:cxn>
                <a:cxn ang="0">
                  <a:pos x="0" y="39"/>
                </a:cxn>
              </a:cxnLst>
              <a:rect l="0" t="0" r="r" b="b"/>
              <a:pathLst>
                <a:path w="126" h="72">
                  <a:moveTo>
                    <a:pt x="0" y="39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2"/>
                    <a:pt x="30" y="18"/>
                    <a:pt x="0" y="3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54"/>
            <p:cNvSpPr>
              <a:spLocks noChangeAspect="1"/>
            </p:cNvSpPr>
            <p:nvPr/>
          </p:nvSpPr>
          <p:spPr bwMode="auto">
            <a:xfrm>
              <a:off x="5395913" y="5359400"/>
              <a:ext cx="142875" cy="30163"/>
            </a:xfrm>
            <a:custGeom>
              <a:avLst/>
              <a:gdLst/>
              <a:ahLst/>
              <a:cxnLst>
                <a:cxn ang="0">
                  <a:pos x="5" y="47"/>
                </a:cxn>
                <a:cxn ang="0">
                  <a:pos x="711" y="58"/>
                </a:cxn>
                <a:cxn ang="0">
                  <a:pos x="723" y="20"/>
                </a:cxn>
                <a:cxn ang="0">
                  <a:pos x="327" y="52"/>
                </a:cxn>
                <a:cxn ang="0">
                  <a:pos x="305" y="22"/>
                </a:cxn>
                <a:cxn ang="0">
                  <a:pos x="271" y="41"/>
                </a:cxn>
                <a:cxn ang="0">
                  <a:pos x="15" y="0"/>
                </a:cxn>
                <a:cxn ang="0">
                  <a:pos x="5" y="47"/>
                </a:cxn>
              </a:cxnLst>
              <a:rect l="0" t="0" r="r" b="b"/>
              <a:pathLst>
                <a:path w="723" h="151">
                  <a:moveTo>
                    <a:pt x="5" y="47"/>
                  </a:moveTo>
                  <a:cubicBezTo>
                    <a:pt x="5" y="47"/>
                    <a:pt x="233" y="151"/>
                    <a:pt x="711" y="58"/>
                  </a:cubicBezTo>
                  <a:cubicBezTo>
                    <a:pt x="723" y="20"/>
                    <a:pt x="723" y="20"/>
                    <a:pt x="723" y="20"/>
                  </a:cubicBezTo>
                  <a:cubicBezTo>
                    <a:pt x="723" y="20"/>
                    <a:pt x="486" y="65"/>
                    <a:pt x="327" y="52"/>
                  </a:cubicBezTo>
                  <a:cubicBezTo>
                    <a:pt x="305" y="22"/>
                    <a:pt x="305" y="22"/>
                    <a:pt x="305" y="22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71" y="41"/>
                    <a:pt x="128" y="52"/>
                    <a:pt x="15" y="0"/>
                  </a:cubicBezTo>
                  <a:cubicBezTo>
                    <a:pt x="15" y="0"/>
                    <a:pt x="0" y="20"/>
                    <a:pt x="5" y="4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30362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Skupina 37"/>
          <p:cNvGrpSpPr/>
          <p:nvPr/>
        </p:nvGrpSpPr>
        <p:grpSpPr>
          <a:xfrm>
            <a:off x="3419631" y="2236168"/>
            <a:ext cx="1287841" cy="741664"/>
            <a:chOff x="161975" y="17558"/>
            <a:chExt cx="9000000" cy="4812401"/>
          </a:xfrm>
          <a:solidFill>
            <a:schemeClr val="bg1">
              <a:lumMod val="85000"/>
            </a:schemeClr>
          </a:solidFill>
        </p:grpSpPr>
        <p:sp>
          <p:nvSpPr>
            <p:cNvPr id="39" name="Freeform 321"/>
            <p:cNvSpPr>
              <a:spLocks/>
            </p:cNvSpPr>
            <p:nvPr/>
          </p:nvSpPr>
          <p:spPr bwMode="auto">
            <a:xfrm rot="730076">
              <a:off x="4279430" y="1901736"/>
              <a:ext cx="370309" cy="290375"/>
            </a:xfrm>
            <a:custGeom>
              <a:avLst/>
              <a:gdLst>
                <a:gd name="T0" fmla="*/ 2147483647 w 10000"/>
                <a:gd name="T1" fmla="*/ 938283244 h 10009"/>
                <a:gd name="T2" fmla="*/ 2147483647 w 10000"/>
                <a:gd name="T3" fmla="*/ 911640292 h 10009"/>
                <a:gd name="T4" fmla="*/ 2147483647 w 10000"/>
                <a:gd name="T5" fmla="*/ 811414149 h 10009"/>
                <a:gd name="T6" fmla="*/ 2147483647 w 10000"/>
                <a:gd name="T7" fmla="*/ 851378578 h 10009"/>
                <a:gd name="T8" fmla="*/ 2147483647 w 10000"/>
                <a:gd name="T9" fmla="*/ 851378578 h 10009"/>
                <a:gd name="T10" fmla="*/ 2147483647 w 10000"/>
                <a:gd name="T11" fmla="*/ 465665011 h 10009"/>
                <a:gd name="T12" fmla="*/ 2147483647 w 10000"/>
                <a:gd name="T13" fmla="*/ 5715643 h 10009"/>
                <a:gd name="T14" fmla="*/ 2147483647 w 10000"/>
                <a:gd name="T15" fmla="*/ 216968335 h 10009"/>
                <a:gd name="T16" fmla="*/ 2147483647 w 10000"/>
                <a:gd name="T17" fmla="*/ 5715643 h 10009"/>
                <a:gd name="T18" fmla="*/ 1357109501 w 10000"/>
                <a:gd name="T19" fmla="*/ 216968335 h 10009"/>
                <a:gd name="T20" fmla="*/ 0 w 10000"/>
                <a:gd name="T21" fmla="*/ 640125827 h 10009"/>
                <a:gd name="T22" fmla="*/ 905847371 w 10000"/>
                <a:gd name="T23" fmla="*/ 1697671768 h 10009"/>
                <a:gd name="T24" fmla="*/ 1811693590 w 10000"/>
                <a:gd name="T25" fmla="*/ 1274536579 h 10009"/>
                <a:gd name="T26" fmla="*/ 2147483647 w 10000"/>
                <a:gd name="T27" fmla="*/ 1485789329 h 10009"/>
                <a:gd name="T28" fmla="*/ 2147483647 w 10000"/>
                <a:gd name="T29" fmla="*/ 1697671768 h 10009"/>
                <a:gd name="T30" fmla="*/ 2147483647 w 10000"/>
                <a:gd name="T31" fmla="*/ 1697671768 h 10009"/>
                <a:gd name="T32" fmla="*/ 2147483647 w 10000"/>
                <a:gd name="T33" fmla="*/ 1908946652 h 10009"/>
                <a:gd name="T34" fmla="*/ 2147483647 w 10000"/>
                <a:gd name="T35" fmla="*/ 2147483647 h 10009"/>
                <a:gd name="T36" fmla="*/ 2147483647 w 10000"/>
                <a:gd name="T37" fmla="*/ 2147483647 h 10009"/>
                <a:gd name="T38" fmla="*/ 2147483647 w 10000"/>
                <a:gd name="T39" fmla="*/ 2147483647 h 10009"/>
                <a:gd name="T40" fmla="*/ 2147483647 w 10000"/>
                <a:gd name="T41" fmla="*/ 2147483647 h 10009"/>
                <a:gd name="T42" fmla="*/ 2147483647 w 10000"/>
                <a:gd name="T43" fmla="*/ 2147483647 h 10009"/>
                <a:gd name="T44" fmla="*/ 2147483647 w 10000"/>
                <a:gd name="T45" fmla="*/ 2147483647 h 10009"/>
                <a:gd name="T46" fmla="*/ 2147483647 w 10000"/>
                <a:gd name="T47" fmla="*/ 2147483647 h 10009"/>
                <a:gd name="T48" fmla="*/ 2147483647 w 10000"/>
                <a:gd name="T49" fmla="*/ 2147483647 h 10009"/>
                <a:gd name="T50" fmla="*/ 2147483647 w 10000"/>
                <a:gd name="T51" fmla="*/ 2147483647 h 10009"/>
                <a:gd name="T52" fmla="*/ 2147483647 w 10000"/>
                <a:gd name="T53" fmla="*/ 2147483647 h 10009"/>
                <a:gd name="T54" fmla="*/ 2147483647 w 10000"/>
                <a:gd name="T55" fmla="*/ 2147483647 h 10009"/>
                <a:gd name="T56" fmla="*/ 2147483647 w 10000"/>
                <a:gd name="T57" fmla="*/ 2147483647 h 10009"/>
                <a:gd name="T58" fmla="*/ 2147483647 w 10000"/>
                <a:gd name="T59" fmla="*/ 2147483647 h 10009"/>
                <a:gd name="T60" fmla="*/ 2147483647 w 10000"/>
                <a:gd name="T61" fmla="*/ 2147483647 h 10009"/>
                <a:gd name="T62" fmla="*/ 2147483647 w 10000"/>
                <a:gd name="T63" fmla="*/ 2147483647 h 10009"/>
                <a:gd name="T64" fmla="*/ 2147483647 w 10000"/>
                <a:gd name="T65" fmla="*/ 2147483647 h 10009"/>
                <a:gd name="T66" fmla="*/ 2147483647 w 10000"/>
                <a:gd name="T67" fmla="*/ 2147483647 h 10009"/>
                <a:gd name="T68" fmla="*/ 2147483647 w 10000"/>
                <a:gd name="T69" fmla="*/ 2147483647 h 10009"/>
                <a:gd name="T70" fmla="*/ 2147483647 w 10000"/>
                <a:gd name="T71" fmla="*/ 2147483647 h 10009"/>
                <a:gd name="T72" fmla="*/ 2147483647 w 10000"/>
                <a:gd name="T73" fmla="*/ 1806156133 h 10009"/>
                <a:gd name="T74" fmla="*/ 2147483647 w 10000"/>
                <a:gd name="T75" fmla="*/ 1111484346 h 10009"/>
                <a:gd name="T76" fmla="*/ 2147483647 w 10000"/>
                <a:gd name="T77" fmla="*/ 1013777859 h 10009"/>
                <a:gd name="T78" fmla="*/ 2147483647 w 10000"/>
                <a:gd name="T79" fmla="*/ 1011258203 h 10009"/>
                <a:gd name="T80" fmla="*/ 2147483647 w 10000"/>
                <a:gd name="T81" fmla="*/ 938283244 h 1000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000"/>
                <a:gd name="T124" fmla="*/ 0 h 10009"/>
                <a:gd name="T125" fmla="*/ 10000 w 10000"/>
                <a:gd name="T126" fmla="*/ 10009 h 1000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000" h="10009">
                  <a:moveTo>
                    <a:pt x="9121" y="1479"/>
                  </a:moveTo>
                  <a:cubicBezTo>
                    <a:pt x="8949" y="1545"/>
                    <a:pt x="8960" y="1470"/>
                    <a:pt x="8734" y="1437"/>
                  </a:cubicBezTo>
                  <a:cubicBezTo>
                    <a:pt x="8508" y="1404"/>
                    <a:pt x="8010" y="1295"/>
                    <a:pt x="7765" y="1279"/>
                  </a:cubicBezTo>
                  <a:cubicBezTo>
                    <a:pt x="7520" y="1263"/>
                    <a:pt x="7390" y="1332"/>
                    <a:pt x="7261" y="1342"/>
                  </a:cubicBezTo>
                  <a:cubicBezTo>
                    <a:pt x="7132" y="1353"/>
                    <a:pt x="7098" y="1443"/>
                    <a:pt x="6991" y="1342"/>
                  </a:cubicBezTo>
                  <a:cubicBezTo>
                    <a:pt x="6884" y="1241"/>
                    <a:pt x="6742" y="937"/>
                    <a:pt x="6618" y="734"/>
                  </a:cubicBezTo>
                  <a:cubicBezTo>
                    <a:pt x="5577" y="492"/>
                    <a:pt x="4284" y="74"/>
                    <a:pt x="3495" y="9"/>
                  </a:cubicBezTo>
                  <a:cubicBezTo>
                    <a:pt x="2706" y="-56"/>
                    <a:pt x="2420" y="231"/>
                    <a:pt x="1882" y="342"/>
                  </a:cubicBezTo>
                  <a:lnTo>
                    <a:pt x="1345" y="9"/>
                  </a:lnTo>
                  <a:lnTo>
                    <a:pt x="806" y="342"/>
                  </a:lnTo>
                  <a:cubicBezTo>
                    <a:pt x="806" y="342"/>
                    <a:pt x="268" y="1009"/>
                    <a:pt x="0" y="1009"/>
                  </a:cubicBezTo>
                  <a:lnTo>
                    <a:pt x="538" y="2676"/>
                  </a:lnTo>
                  <a:lnTo>
                    <a:pt x="1076" y="2009"/>
                  </a:lnTo>
                  <a:lnTo>
                    <a:pt x="2151" y="2342"/>
                  </a:lnTo>
                  <a:lnTo>
                    <a:pt x="2421" y="2676"/>
                  </a:lnTo>
                  <a:lnTo>
                    <a:pt x="2688" y="3009"/>
                  </a:lnTo>
                  <a:cubicBezTo>
                    <a:pt x="2600" y="3342"/>
                    <a:pt x="2510" y="3676"/>
                    <a:pt x="2421" y="4009"/>
                  </a:cubicBezTo>
                  <a:cubicBezTo>
                    <a:pt x="2330" y="4565"/>
                    <a:pt x="2241" y="5120"/>
                    <a:pt x="2151" y="5676"/>
                  </a:cubicBezTo>
                  <a:cubicBezTo>
                    <a:pt x="2062" y="6009"/>
                    <a:pt x="1971" y="6343"/>
                    <a:pt x="1882" y="6676"/>
                  </a:cubicBezTo>
                  <a:lnTo>
                    <a:pt x="1882" y="7342"/>
                  </a:lnTo>
                  <a:cubicBezTo>
                    <a:pt x="1882" y="7482"/>
                    <a:pt x="1889" y="7241"/>
                    <a:pt x="1884" y="7517"/>
                  </a:cubicBezTo>
                  <a:cubicBezTo>
                    <a:pt x="1879" y="7793"/>
                    <a:pt x="1882" y="7594"/>
                    <a:pt x="1882" y="7676"/>
                  </a:cubicBezTo>
                  <a:lnTo>
                    <a:pt x="1882" y="8009"/>
                  </a:lnTo>
                  <a:cubicBezTo>
                    <a:pt x="1792" y="8342"/>
                    <a:pt x="1703" y="8676"/>
                    <a:pt x="1613" y="9009"/>
                  </a:cubicBezTo>
                  <a:lnTo>
                    <a:pt x="2151" y="9009"/>
                  </a:lnTo>
                  <a:lnTo>
                    <a:pt x="3227" y="10009"/>
                  </a:lnTo>
                  <a:lnTo>
                    <a:pt x="4840" y="9342"/>
                  </a:lnTo>
                  <a:lnTo>
                    <a:pt x="6453" y="9009"/>
                  </a:lnTo>
                  <a:lnTo>
                    <a:pt x="7261" y="7676"/>
                  </a:lnTo>
                  <a:lnTo>
                    <a:pt x="8067" y="6342"/>
                  </a:lnTo>
                  <a:cubicBezTo>
                    <a:pt x="8067" y="6120"/>
                    <a:pt x="7941" y="6082"/>
                    <a:pt x="8067" y="5676"/>
                  </a:cubicBezTo>
                  <a:cubicBezTo>
                    <a:pt x="8193" y="5270"/>
                    <a:pt x="8503" y="4112"/>
                    <a:pt x="8822" y="3908"/>
                  </a:cubicBezTo>
                  <a:cubicBezTo>
                    <a:pt x="9185" y="3676"/>
                    <a:pt x="9126" y="3756"/>
                    <a:pt x="9189" y="3701"/>
                  </a:cubicBezTo>
                  <a:cubicBezTo>
                    <a:pt x="9252" y="3646"/>
                    <a:pt x="9284" y="3569"/>
                    <a:pt x="9318" y="3593"/>
                  </a:cubicBezTo>
                  <a:cubicBezTo>
                    <a:pt x="9388" y="3534"/>
                    <a:pt x="9296" y="3577"/>
                    <a:pt x="9415" y="3493"/>
                  </a:cubicBezTo>
                  <a:cubicBezTo>
                    <a:pt x="9534" y="3409"/>
                    <a:pt x="9908" y="3137"/>
                    <a:pt x="9969" y="2847"/>
                  </a:cubicBezTo>
                  <a:cubicBezTo>
                    <a:pt x="10030" y="2557"/>
                    <a:pt x="10018" y="1949"/>
                    <a:pt x="9783" y="1752"/>
                  </a:cubicBezTo>
                  <a:cubicBezTo>
                    <a:pt x="9774" y="1701"/>
                    <a:pt x="9763" y="1649"/>
                    <a:pt x="9754" y="1598"/>
                  </a:cubicBezTo>
                  <a:cubicBezTo>
                    <a:pt x="9738" y="1593"/>
                    <a:pt x="9576" y="1599"/>
                    <a:pt x="9561" y="1594"/>
                  </a:cubicBezTo>
                  <a:lnTo>
                    <a:pt x="9121" y="147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0" name="Freeform 322"/>
            <p:cNvSpPr>
              <a:spLocks/>
            </p:cNvSpPr>
            <p:nvPr/>
          </p:nvSpPr>
          <p:spPr bwMode="auto">
            <a:xfrm rot="926903">
              <a:off x="4289218" y="1921312"/>
              <a:ext cx="92985" cy="203915"/>
            </a:xfrm>
            <a:custGeom>
              <a:avLst/>
              <a:gdLst>
                <a:gd name="T0" fmla="*/ 47081870 w 10000"/>
                <a:gd name="T1" fmla="*/ 1062621086 h 10437"/>
                <a:gd name="T2" fmla="*/ 47081870 w 10000"/>
                <a:gd name="T3" fmla="*/ 1000778581 h 10437"/>
                <a:gd name="T4" fmla="*/ 48750305 w 10000"/>
                <a:gd name="T5" fmla="*/ 881278826 h 10437"/>
                <a:gd name="T6" fmla="*/ 53808454 w 10000"/>
                <a:gd name="T7" fmla="*/ 753133556 h 10437"/>
                <a:gd name="T8" fmla="*/ 53808454 w 10000"/>
                <a:gd name="T9" fmla="*/ 691291051 h 10437"/>
                <a:gd name="T10" fmla="*/ 55852590 w 10000"/>
                <a:gd name="T11" fmla="*/ 543104583 h 10437"/>
                <a:gd name="T12" fmla="*/ 60534350 w 10000"/>
                <a:gd name="T13" fmla="*/ 443653479 h 10437"/>
                <a:gd name="T14" fmla="*/ 61550120 w 10000"/>
                <a:gd name="T15" fmla="*/ 322978579 h 10437"/>
                <a:gd name="T16" fmla="*/ 67260210 w 10000"/>
                <a:gd name="T17" fmla="*/ 196015375 h 10437"/>
                <a:gd name="T18" fmla="*/ 60534350 w 10000"/>
                <a:gd name="T19" fmla="*/ 134173136 h 10437"/>
                <a:gd name="T20" fmla="*/ 53808454 w 10000"/>
                <a:gd name="T21" fmla="*/ 61842639 h 10437"/>
                <a:gd name="T22" fmla="*/ 33630141 w 10000"/>
                <a:gd name="T23" fmla="*/ 0 h 10437"/>
                <a:gd name="T24" fmla="*/ 20178331 w 10000"/>
                <a:gd name="T25" fmla="*/ 61842639 h 10437"/>
                <a:gd name="T26" fmla="*/ 13451733 w 10000"/>
                <a:gd name="T27" fmla="*/ 134173136 h 10437"/>
                <a:gd name="T28" fmla="*/ 8306950 w 10000"/>
                <a:gd name="T29" fmla="*/ 187238748 h 10437"/>
                <a:gd name="T30" fmla="*/ 13451733 w 10000"/>
                <a:gd name="T31" fmla="*/ 381680165 h 10437"/>
                <a:gd name="T32" fmla="*/ 13451733 w 10000"/>
                <a:gd name="T33" fmla="*/ 629318193 h 10437"/>
                <a:gd name="T34" fmla="*/ 1540306 w 10000"/>
                <a:gd name="T35" fmla="*/ 813147788 h 10437"/>
                <a:gd name="T36" fmla="*/ 0 w 10000"/>
                <a:gd name="T37" fmla="*/ 938798574 h 10437"/>
                <a:gd name="T38" fmla="*/ 4372006 w 10000"/>
                <a:gd name="T39" fmla="*/ 1011389870 h 10437"/>
                <a:gd name="T40" fmla="*/ 13451733 w 10000"/>
                <a:gd name="T41" fmla="*/ 1000778581 h 10437"/>
                <a:gd name="T42" fmla="*/ 7620887 w 10000"/>
                <a:gd name="T43" fmla="*/ 1362273355 h 10437"/>
                <a:gd name="T44" fmla="*/ 43604781 w 10000"/>
                <a:gd name="T45" fmla="*/ 1367516637 h 10437"/>
                <a:gd name="T46" fmla="*/ 48279085 w 10000"/>
                <a:gd name="T47" fmla="*/ 1235570931 h 10437"/>
                <a:gd name="T48" fmla="*/ 47081870 w 10000"/>
                <a:gd name="T49" fmla="*/ 1186436298 h 10437"/>
                <a:gd name="T50" fmla="*/ 47081870 w 10000"/>
                <a:gd name="T51" fmla="*/ 1062621086 h 104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0000"/>
                <a:gd name="T79" fmla="*/ 0 h 10437"/>
                <a:gd name="T80" fmla="*/ 10000 w 10000"/>
                <a:gd name="T81" fmla="*/ 10437 h 1043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0000" h="10437">
                  <a:moveTo>
                    <a:pt x="7000" y="8110"/>
                  </a:moveTo>
                  <a:lnTo>
                    <a:pt x="7000" y="7638"/>
                  </a:lnTo>
                  <a:cubicBezTo>
                    <a:pt x="7083" y="7334"/>
                    <a:pt x="7165" y="7030"/>
                    <a:pt x="7248" y="6726"/>
                  </a:cubicBezTo>
                  <a:lnTo>
                    <a:pt x="8000" y="5748"/>
                  </a:lnTo>
                  <a:lnTo>
                    <a:pt x="8000" y="5276"/>
                  </a:lnTo>
                  <a:cubicBezTo>
                    <a:pt x="8101" y="4899"/>
                    <a:pt x="8203" y="4522"/>
                    <a:pt x="8304" y="4145"/>
                  </a:cubicBezTo>
                  <a:lnTo>
                    <a:pt x="9000" y="3386"/>
                  </a:lnTo>
                  <a:cubicBezTo>
                    <a:pt x="9050" y="3079"/>
                    <a:pt x="9101" y="2772"/>
                    <a:pt x="9151" y="2465"/>
                  </a:cubicBezTo>
                  <a:lnTo>
                    <a:pt x="10000" y="1496"/>
                  </a:lnTo>
                  <a:lnTo>
                    <a:pt x="9000" y="1024"/>
                  </a:lnTo>
                  <a:lnTo>
                    <a:pt x="8000" y="472"/>
                  </a:lnTo>
                  <a:lnTo>
                    <a:pt x="5000" y="0"/>
                  </a:lnTo>
                  <a:lnTo>
                    <a:pt x="3000" y="472"/>
                  </a:lnTo>
                  <a:lnTo>
                    <a:pt x="2000" y="1024"/>
                  </a:lnTo>
                  <a:lnTo>
                    <a:pt x="1235" y="1429"/>
                  </a:lnTo>
                  <a:lnTo>
                    <a:pt x="2000" y="2913"/>
                  </a:lnTo>
                  <a:lnTo>
                    <a:pt x="2000" y="4803"/>
                  </a:lnTo>
                  <a:lnTo>
                    <a:pt x="229" y="6206"/>
                  </a:lnTo>
                  <a:cubicBezTo>
                    <a:pt x="153" y="6526"/>
                    <a:pt x="76" y="6845"/>
                    <a:pt x="0" y="7165"/>
                  </a:cubicBezTo>
                  <a:lnTo>
                    <a:pt x="650" y="7719"/>
                  </a:lnTo>
                  <a:lnTo>
                    <a:pt x="2000" y="7638"/>
                  </a:lnTo>
                  <a:lnTo>
                    <a:pt x="1133" y="10397"/>
                  </a:lnTo>
                  <a:lnTo>
                    <a:pt x="6483" y="10437"/>
                  </a:lnTo>
                  <a:cubicBezTo>
                    <a:pt x="6656" y="10000"/>
                    <a:pt x="7005" y="9867"/>
                    <a:pt x="7178" y="9430"/>
                  </a:cubicBezTo>
                  <a:cubicBezTo>
                    <a:pt x="7119" y="9305"/>
                    <a:pt x="7059" y="9180"/>
                    <a:pt x="7000" y="9055"/>
                  </a:cubicBezTo>
                  <a:lnTo>
                    <a:pt x="7000" y="811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1" name="Freeform 341"/>
            <p:cNvSpPr>
              <a:spLocks/>
            </p:cNvSpPr>
            <p:nvPr/>
          </p:nvSpPr>
          <p:spPr bwMode="auto">
            <a:xfrm>
              <a:off x="4834080" y="1792437"/>
              <a:ext cx="195759" cy="86461"/>
            </a:xfrm>
            <a:custGeom>
              <a:avLst/>
              <a:gdLst>
                <a:gd name="T0" fmla="*/ 1265222172 w 10000"/>
                <a:gd name="T1" fmla="*/ 27378099 h 10000"/>
                <a:gd name="T2" fmla="*/ 1320279089 w 10000"/>
                <a:gd name="T3" fmla="*/ 18248911 h 10000"/>
                <a:gd name="T4" fmla="*/ 1320279089 w 10000"/>
                <a:gd name="T5" fmla="*/ 18248911 h 10000"/>
                <a:gd name="T6" fmla="*/ 1265222172 w 10000"/>
                <a:gd name="T7" fmla="*/ 9124455 h 10000"/>
                <a:gd name="T8" fmla="*/ 1265222172 w 10000"/>
                <a:gd name="T9" fmla="*/ 4561912 h 10000"/>
                <a:gd name="T10" fmla="*/ 1210302720 w 10000"/>
                <a:gd name="T11" fmla="*/ 4561912 h 10000"/>
                <a:gd name="T12" fmla="*/ 990211603 w 10000"/>
                <a:gd name="T13" fmla="*/ 0 h 10000"/>
                <a:gd name="T14" fmla="*/ 935153772 w 10000"/>
                <a:gd name="T15" fmla="*/ 4561912 h 10000"/>
                <a:gd name="T16" fmla="*/ 770119876 w 10000"/>
                <a:gd name="T17" fmla="*/ 4561912 h 10000"/>
                <a:gd name="T18" fmla="*/ 715193718 w 10000"/>
                <a:gd name="T19" fmla="*/ 9124455 h 10000"/>
                <a:gd name="T20" fmla="*/ 605085523 w 10000"/>
                <a:gd name="T21" fmla="*/ 13686366 h 10000"/>
                <a:gd name="T22" fmla="*/ 660143202 w 10000"/>
                <a:gd name="T23" fmla="*/ 22810821 h 10000"/>
                <a:gd name="T24" fmla="*/ 605085523 w 10000"/>
                <a:gd name="T25" fmla="*/ 27378099 h 10000"/>
                <a:gd name="T26" fmla="*/ 550159670 w 10000"/>
                <a:gd name="T27" fmla="*/ 27378099 h 10000"/>
                <a:gd name="T28" fmla="*/ 330067943 w 10000"/>
                <a:gd name="T29" fmla="*/ 31940076 h 10000"/>
                <a:gd name="T30" fmla="*/ 220091651 w 10000"/>
                <a:gd name="T31" fmla="*/ 31940076 h 10000"/>
                <a:gd name="T32" fmla="*/ 55057393 w 10000"/>
                <a:gd name="T33" fmla="*/ 31940076 h 10000"/>
                <a:gd name="T34" fmla="*/ 0 w 10000"/>
                <a:gd name="T35" fmla="*/ 31940076 h 10000"/>
                <a:gd name="T36" fmla="*/ 55057393 w 10000"/>
                <a:gd name="T37" fmla="*/ 36502567 h 10000"/>
                <a:gd name="T38" fmla="*/ 165034277 w 10000"/>
                <a:gd name="T39" fmla="*/ 45626993 h 10000"/>
                <a:gd name="T40" fmla="*/ 220091651 w 10000"/>
                <a:gd name="T41" fmla="*/ 50188987 h 10000"/>
                <a:gd name="T42" fmla="*/ 275017504 w 10000"/>
                <a:gd name="T43" fmla="*/ 45626993 h 10000"/>
                <a:gd name="T44" fmla="*/ 495102144 w 10000"/>
                <a:gd name="T45" fmla="*/ 45626993 h 10000"/>
                <a:gd name="T46" fmla="*/ 715193718 w 10000"/>
                <a:gd name="T47" fmla="*/ 50188987 h 10000"/>
                <a:gd name="T48" fmla="*/ 770119876 w 10000"/>
                <a:gd name="T49" fmla="*/ 50188987 h 10000"/>
                <a:gd name="T50" fmla="*/ 990211603 w 10000"/>
                <a:gd name="T51" fmla="*/ 50188987 h 10000"/>
                <a:gd name="T52" fmla="*/ 1155245498 w 10000"/>
                <a:gd name="T53" fmla="*/ 41064528 h 10000"/>
                <a:gd name="T54" fmla="*/ 1210302720 w 10000"/>
                <a:gd name="T55" fmla="*/ 41064528 h 10000"/>
                <a:gd name="T56" fmla="*/ 1265222172 w 10000"/>
                <a:gd name="T57" fmla="*/ 27378099 h 100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000"/>
                <a:gd name="T88" fmla="*/ 0 h 10000"/>
                <a:gd name="T89" fmla="*/ 10000 w 10000"/>
                <a:gd name="T90" fmla="*/ 10000 h 1000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000" h="10000">
                  <a:moveTo>
                    <a:pt x="9583" y="5455"/>
                  </a:moveTo>
                  <a:lnTo>
                    <a:pt x="10000" y="3636"/>
                  </a:lnTo>
                  <a:lnTo>
                    <a:pt x="9583" y="1818"/>
                  </a:lnTo>
                  <a:lnTo>
                    <a:pt x="9583" y="909"/>
                  </a:lnTo>
                  <a:lnTo>
                    <a:pt x="9167" y="909"/>
                  </a:lnTo>
                  <a:lnTo>
                    <a:pt x="7500" y="0"/>
                  </a:lnTo>
                  <a:lnTo>
                    <a:pt x="7083" y="909"/>
                  </a:lnTo>
                  <a:lnTo>
                    <a:pt x="5833" y="909"/>
                  </a:lnTo>
                  <a:lnTo>
                    <a:pt x="5417" y="1818"/>
                  </a:lnTo>
                  <a:lnTo>
                    <a:pt x="4583" y="2727"/>
                  </a:lnTo>
                  <a:lnTo>
                    <a:pt x="5000" y="4545"/>
                  </a:lnTo>
                  <a:cubicBezTo>
                    <a:pt x="5000" y="4545"/>
                    <a:pt x="5000" y="5455"/>
                    <a:pt x="4583" y="5455"/>
                  </a:cubicBezTo>
                  <a:lnTo>
                    <a:pt x="4167" y="5455"/>
                  </a:lnTo>
                  <a:lnTo>
                    <a:pt x="2500" y="6364"/>
                  </a:lnTo>
                  <a:lnTo>
                    <a:pt x="1667" y="6364"/>
                  </a:lnTo>
                  <a:lnTo>
                    <a:pt x="417" y="6364"/>
                  </a:lnTo>
                  <a:lnTo>
                    <a:pt x="0" y="6364"/>
                  </a:lnTo>
                  <a:lnTo>
                    <a:pt x="417" y="7273"/>
                  </a:lnTo>
                  <a:lnTo>
                    <a:pt x="1250" y="9091"/>
                  </a:lnTo>
                  <a:lnTo>
                    <a:pt x="1667" y="10000"/>
                  </a:lnTo>
                  <a:lnTo>
                    <a:pt x="2083" y="9091"/>
                  </a:lnTo>
                  <a:lnTo>
                    <a:pt x="3750" y="9091"/>
                  </a:lnTo>
                  <a:lnTo>
                    <a:pt x="5417" y="10000"/>
                  </a:lnTo>
                  <a:lnTo>
                    <a:pt x="5833" y="10000"/>
                  </a:lnTo>
                  <a:lnTo>
                    <a:pt x="7500" y="10000"/>
                  </a:lnTo>
                  <a:lnTo>
                    <a:pt x="8750" y="8182"/>
                  </a:lnTo>
                  <a:lnTo>
                    <a:pt x="9167" y="8182"/>
                  </a:lnTo>
                  <a:cubicBezTo>
                    <a:pt x="9306" y="7273"/>
                    <a:pt x="9444" y="6364"/>
                    <a:pt x="9583" y="545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2" name="Freeform 342"/>
            <p:cNvSpPr>
              <a:spLocks/>
            </p:cNvSpPr>
            <p:nvPr/>
          </p:nvSpPr>
          <p:spPr bwMode="auto">
            <a:xfrm rot="471028">
              <a:off x="4498027" y="1684769"/>
              <a:ext cx="313214" cy="301795"/>
            </a:xfrm>
            <a:custGeom>
              <a:avLst/>
              <a:gdLst>
                <a:gd name="T0" fmla="*/ 2147483647 w 10043"/>
                <a:gd name="T1" fmla="*/ 2147483647 h 10000"/>
                <a:gd name="T2" fmla="*/ 2147483647 w 10043"/>
                <a:gd name="T3" fmla="*/ 2147483647 h 10000"/>
                <a:gd name="T4" fmla="*/ 2147483647 w 10043"/>
                <a:gd name="T5" fmla="*/ 2147483647 h 10000"/>
                <a:gd name="T6" fmla="*/ 2147483647 w 10043"/>
                <a:gd name="T7" fmla="*/ 2147483647 h 10000"/>
                <a:gd name="T8" fmla="*/ 2147483647 w 10043"/>
                <a:gd name="T9" fmla="*/ 2147483647 h 10000"/>
                <a:gd name="T10" fmla="*/ 2147483647 w 10043"/>
                <a:gd name="T11" fmla="*/ 2147483647 h 10000"/>
                <a:gd name="T12" fmla="*/ 2147483647 w 10043"/>
                <a:gd name="T13" fmla="*/ 2147483647 h 10000"/>
                <a:gd name="T14" fmla="*/ 2147483647 w 10043"/>
                <a:gd name="T15" fmla="*/ 2147483647 h 10000"/>
                <a:gd name="T16" fmla="*/ 2147483647 w 10043"/>
                <a:gd name="T17" fmla="*/ 2147483647 h 10000"/>
                <a:gd name="T18" fmla="*/ 2147483647 w 10043"/>
                <a:gd name="T19" fmla="*/ 2147483647 h 10000"/>
                <a:gd name="T20" fmla="*/ 2147483647 w 10043"/>
                <a:gd name="T21" fmla="*/ 2147483647 h 10000"/>
                <a:gd name="T22" fmla="*/ 2147483647 w 10043"/>
                <a:gd name="T23" fmla="*/ 1990462359 h 10000"/>
                <a:gd name="T24" fmla="*/ 2147483647 w 10043"/>
                <a:gd name="T25" fmla="*/ 1809443954 h 10000"/>
                <a:gd name="T26" fmla="*/ 2147483647 w 10043"/>
                <a:gd name="T27" fmla="*/ 1628426019 h 10000"/>
                <a:gd name="T28" fmla="*/ 2147483647 w 10043"/>
                <a:gd name="T29" fmla="*/ 1447408085 h 10000"/>
                <a:gd name="T30" fmla="*/ 2147483647 w 10043"/>
                <a:gd name="T31" fmla="*/ 1266390150 h 10000"/>
                <a:gd name="T32" fmla="*/ 2147483647 w 10043"/>
                <a:gd name="T33" fmla="*/ 1085372215 h 10000"/>
                <a:gd name="T34" fmla="*/ 2147483647 w 10043"/>
                <a:gd name="T35" fmla="*/ 905088970 h 10000"/>
                <a:gd name="T36" fmla="*/ 2147483647 w 10043"/>
                <a:gd name="T37" fmla="*/ 543053100 h 10000"/>
                <a:gd name="T38" fmla="*/ 2147483647 w 10043"/>
                <a:gd name="T39" fmla="*/ 362035752 h 10000"/>
                <a:gd name="T40" fmla="*/ 2147483647 w 10043"/>
                <a:gd name="T41" fmla="*/ 0 h 10000"/>
                <a:gd name="T42" fmla="*/ 2147483647 w 10043"/>
                <a:gd name="T43" fmla="*/ 181017524 h 10000"/>
                <a:gd name="T44" fmla="*/ 2147483647 w 10043"/>
                <a:gd name="T45" fmla="*/ 905088970 h 10000"/>
                <a:gd name="T46" fmla="*/ 2147483647 w 10043"/>
                <a:gd name="T47" fmla="*/ 1085372215 h 10000"/>
                <a:gd name="T48" fmla="*/ 2147483647 w 10043"/>
                <a:gd name="T49" fmla="*/ 1558410828 h 10000"/>
                <a:gd name="T50" fmla="*/ 2147483647 w 10043"/>
                <a:gd name="T51" fmla="*/ 1515195008 h 10000"/>
                <a:gd name="T52" fmla="*/ 2147483647 w 10043"/>
                <a:gd name="T53" fmla="*/ 1228393046 h 10000"/>
                <a:gd name="T54" fmla="*/ 1999737302 w 10043"/>
                <a:gd name="T55" fmla="*/ 1207546375 h 10000"/>
                <a:gd name="T56" fmla="*/ 1992916680 w 10043"/>
                <a:gd name="T57" fmla="*/ 1672375824 h 10000"/>
                <a:gd name="T58" fmla="*/ 2016761178 w 10043"/>
                <a:gd name="T59" fmla="*/ 2147483647 h 10000"/>
                <a:gd name="T60" fmla="*/ 1363544106 w 10043"/>
                <a:gd name="T61" fmla="*/ 2147483647 h 10000"/>
                <a:gd name="T62" fmla="*/ 1097807897 w 10043"/>
                <a:gd name="T63" fmla="*/ 1860106759 h 10000"/>
                <a:gd name="T64" fmla="*/ 582547203 w 10043"/>
                <a:gd name="T65" fmla="*/ 1955454293 h 10000"/>
                <a:gd name="T66" fmla="*/ 28094223 w 10043"/>
                <a:gd name="T67" fmla="*/ 2042619448 h 10000"/>
                <a:gd name="T68" fmla="*/ 80062216 w 10043"/>
                <a:gd name="T69" fmla="*/ 2147483647 h 10000"/>
                <a:gd name="T70" fmla="*/ 89426974 w 10043"/>
                <a:gd name="T71" fmla="*/ 2147483647 h 10000"/>
                <a:gd name="T72" fmla="*/ 709433788 w 10043"/>
                <a:gd name="T73" fmla="*/ 2147483647 h 10000"/>
                <a:gd name="T74" fmla="*/ 1363544106 w 10043"/>
                <a:gd name="T75" fmla="*/ 2147483647 h 10000"/>
                <a:gd name="T76" fmla="*/ 1580696859 w 10043"/>
                <a:gd name="T77" fmla="*/ 2147483647 h 10000"/>
                <a:gd name="T78" fmla="*/ 1580696859 w 10043"/>
                <a:gd name="T79" fmla="*/ 2147483647 h 10000"/>
                <a:gd name="T80" fmla="*/ 1798743101 w 10043"/>
                <a:gd name="T81" fmla="*/ 2147483647 h 10000"/>
                <a:gd name="T82" fmla="*/ 2016761178 w 10043"/>
                <a:gd name="T83" fmla="*/ 2147483647 h 10000"/>
                <a:gd name="T84" fmla="*/ 2147483647 w 10043"/>
                <a:gd name="T85" fmla="*/ 2147483647 h 10000"/>
                <a:gd name="T86" fmla="*/ 2147483647 w 10043"/>
                <a:gd name="T87" fmla="*/ 2147483647 h 10000"/>
                <a:gd name="T88" fmla="*/ 1863457915 w 10043"/>
                <a:gd name="T89" fmla="*/ 2147483647 h 10000"/>
                <a:gd name="T90" fmla="*/ 1803858324 w 10043"/>
                <a:gd name="T91" fmla="*/ 2147483647 h 10000"/>
                <a:gd name="T92" fmla="*/ 2142808661 w 10043"/>
                <a:gd name="T93" fmla="*/ 2147483647 h 10000"/>
                <a:gd name="T94" fmla="*/ 2147483647 w 10043"/>
                <a:gd name="T95" fmla="*/ 2147483647 h 10000"/>
                <a:gd name="T96" fmla="*/ 2147483647 w 10043"/>
                <a:gd name="T97" fmla="*/ 2147483647 h 10000"/>
                <a:gd name="T98" fmla="*/ 2147483647 w 10043"/>
                <a:gd name="T99" fmla="*/ 2147483647 h 10000"/>
                <a:gd name="T100" fmla="*/ 2147483647 w 10043"/>
                <a:gd name="T101" fmla="*/ 2147483647 h 10000"/>
                <a:gd name="T102" fmla="*/ 2147483647 w 10043"/>
                <a:gd name="T103" fmla="*/ 2147483647 h 10000"/>
                <a:gd name="T104" fmla="*/ 2147483647 w 10043"/>
                <a:gd name="T105" fmla="*/ 2147483647 h 10000"/>
                <a:gd name="T106" fmla="*/ 2147483647 w 10043"/>
                <a:gd name="T107" fmla="*/ 2147483647 h 10000"/>
                <a:gd name="T108" fmla="*/ 2147483647 w 10043"/>
                <a:gd name="T109" fmla="*/ 2147483647 h 10000"/>
                <a:gd name="T110" fmla="*/ 2147483647 w 10043"/>
                <a:gd name="T111" fmla="*/ 2147483647 h 10000"/>
                <a:gd name="T112" fmla="*/ 2147483647 w 10043"/>
                <a:gd name="T113" fmla="*/ 2147483647 h 10000"/>
                <a:gd name="T114" fmla="*/ 2147483647 w 10043"/>
                <a:gd name="T115" fmla="*/ 2147483647 h 10000"/>
                <a:gd name="T116" fmla="*/ 2147483647 w 10043"/>
                <a:gd name="T117" fmla="*/ 2147483647 h 10000"/>
                <a:gd name="T118" fmla="*/ 2147483647 w 10043"/>
                <a:gd name="T119" fmla="*/ 2147483647 h 10000"/>
                <a:gd name="T120" fmla="*/ 2147483647 w 10043"/>
                <a:gd name="T121" fmla="*/ 2147483647 h 100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043"/>
                <a:gd name="T184" fmla="*/ 0 h 10000"/>
                <a:gd name="T185" fmla="*/ 10043 w 10043"/>
                <a:gd name="T186" fmla="*/ 10000 h 1000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043" h="10000">
                  <a:moveTo>
                    <a:pt x="9119" y="7195"/>
                  </a:moveTo>
                  <a:cubicBezTo>
                    <a:pt x="9204" y="7033"/>
                    <a:pt x="9249" y="6746"/>
                    <a:pt x="9276" y="6559"/>
                  </a:cubicBezTo>
                  <a:cubicBezTo>
                    <a:pt x="9302" y="6372"/>
                    <a:pt x="9276" y="6235"/>
                    <a:pt x="9276" y="6074"/>
                  </a:cubicBezTo>
                  <a:cubicBezTo>
                    <a:pt x="9191" y="5911"/>
                    <a:pt x="9105" y="5750"/>
                    <a:pt x="9020" y="5588"/>
                  </a:cubicBezTo>
                  <a:cubicBezTo>
                    <a:pt x="8849" y="5588"/>
                    <a:pt x="8579" y="5641"/>
                    <a:pt x="8508" y="5588"/>
                  </a:cubicBezTo>
                  <a:cubicBezTo>
                    <a:pt x="8437" y="5534"/>
                    <a:pt x="8566" y="5375"/>
                    <a:pt x="8596" y="5268"/>
                  </a:cubicBezTo>
                  <a:cubicBezTo>
                    <a:pt x="8822" y="4969"/>
                    <a:pt x="9120" y="4562"/>
                    <a:pt x="9276" y="4373"/>
                  </a:cubicBezTo>
                  <a:cubicBezTo>
                    <a:pt x="9431" y="4183"/>
                    <a:pt x="9446" y="4210"/>
                    <a:pt x="9531" y="4129"/>
                  </a:cubicBezTo>
                  <a:lnTo>
                    <a:pt x="9531" y="3158"/>
                  </a:lnTo>
                  <a:lnTo>
                    <a:pt x="10043" y="2672"/>
                  </a:lnTo>
                  <a:lnTo>
                    <a:pt x="9276" y="2429"/>
                  </a:lnTo>
                  <a:lnTo>
                    <a:pt x="8764" y="2186"/>
                  </a:lnTo>
                  <a:lnTo>
                    <a:pt x="7996" y="1943"/>
                  </a:lnTo>
                  <a:lnTo>
                    <a:pt x="7741" y="1700"/>
                  </a:lnTo>
                  <a:lnTo>
                    <a:pt x="7229" y="1457"/>
                  </a:lnTo>
                  <a:lnTo>
                    <a:pt x="6717" y="1215"/>
                  </a:lnTo>
                  <a:lnTo>
                    <a:pt x="6461" y="729"/>
                  </a:lnTo>
                  <a:lnTo>
                    <a:pt x="5950" y="486"/>
                  </a:lnTo>
                  <a:lnTo>
                    <a:pt x="5694" y="0"/>
                  </a:lnTo>
                  <a:lnTo>
                    <a:pt x="5182" y="243"/>
                  </a:lnTo>
                  <a:lnTo>
                    <a:pt x="4671" y="1215"/>
                  </a:lnTo>
                  <a:cubicBezTo>
                    <a:pt x="4586" y="1296"/>
                    <a:pt x="4545" y="1311"/>
                    <a:pt x="4415" y="1457"/>
                  </a:cubicBezTo>
                  <a:cubicBezTo>
                    <a:pt x="4285" y="1603"/>
                    <a:pt x="4129" y="1996"/>
                    <a:pt x="3890" y="2092"/>
                  </a:cubicBezTo>
                  <a:cubicBezTo>
                    <a:pt x="3651" y="2188"/>
                    <a:pt x="3168" y="2108"/>
                    <a:pt x="2979" y="2034"/>
                  </a:cubicBezTo>
                  <a:cubicBezTo>
                    <a:pt x="2790" y="1960"/>
                    <a:pt x="2862" y="1718"/>
                    <a:pt x="2757" y="1649"/>
                  </a:cubicBezTo>
                  <a:cubicBezTo>
                    <a:pt x="2652" y="1580"/>
                    <a:pt x="2418" y="1522"/>
                    <a:pt x="2348" y="1621"/>
                  </a:cubicBezTo>
                  <a:cubicBezTo>
                    <a:pt x="2279" y="1720"/>
                    <a:pt x="2337" y="2029"/>
                    <a:pt x="2340" y="2245"/>
                  </a:cubicBezTo>
                  <a:cubicBezTo>
                    <a:pt x="2343" y="2461"/>
                    <a:pt x="2491" y="2803"/>
                    <a:pt x="2368" y="2915"/>
                  </a:cubicBezTo>
                  <a:cubicBezTo>
                    <a:pt x="2245" y="3027"/>
                    <a:pt x="1781" y="2985"/>
                    <a:pt x="1601" y="2915"/>
                  </a:cubicBezTo>
                  <a:cubicBezTo>
                    <a:pt x="1421" y="2845"/>
                    <a:pt x="1442" y="2545"/>
                    <a:pt x="1289" y="2497"/>
                  </a:cubicBezTo>
                  <a:cubicBezTo>
                    <a:pt x="1136" y="2449"/>
                    <a:pt x="893" y="2584"/>
                    <a:pt x="684" y="2625"/>
                  </a:cubicBezTo>
                  <a:cubicBezTo>
                    <a:pt x="475" y="2666"/>
                    <a:pt x="131" y="2638"/>
                    <a:pt x="33" y="2742"/>
                  </a:cubicBezTo>
                  <a:cubicBezTo>
                    <a:pt x="-65" y="2846"/>
                    <a:pt x="82" y="3088"/>
                    <a:pt x="94" y="3251"/>
                  </a:cubicBezTo>
                  <a:cubicBezTo>
                    <a:pt x="106" y="3414"/>
                    <a:pt x="-17" y="3533"/>
                    <a:pt x="105" y="3720"/>
                  </a:cubicBezTo>
                  <a:cubicBezTo>
                    <a:pt x="228" y="3907"/>
                    <a:pt x="584" y="4264"/>
                    <a:pt x="833" y="4373"/>
                  </a:cubicBezTo>
                  <a:cubicBezTo>
                    <a:pt x="1082" y="4481"/>
                    <a:pt x="1345" y="4373"/>
                    <a:pt x="1601" y="4373"/>
                  </a:cubicBezTo>
                  <a:lnTo>
                    <a:pt x="1856" y="4616"/>
                  </a:lnTo>
                  <a:lnTo>
                    <a:pt x="1856" y="4859"/>
                  </a:lnTo>
                  <a:lnTo>
                    <a:pt x="2112" y="5345"/>
                  </a:lnTo>
                  <a:cubicBezTo>
                    <a:pt x="2197" y="5588"/>
                    <a:pt x="2283" y="5831"/>
                    <a:pt x="2368" y="6074"/>
                  </a:cubicBezTo>
                  <a:lnTo>
                    <a:pt x="2624" y="6316"/>
                  </a:lnTo>
                  <a:cubicBezTo>
                    <a:pt x="2624" y="6559"/>
                    <a:pt x="2696" y="6675"/>
                    <a:pt x="2624" y="7045"/>
                  </a:cubicBezTo>
                  <a:cubicBezTo>
                    <a:pt x="2551" y="7414"/>
                    <a:pt x="2272" y="8240"/>
                    <a:pt x="2188" y="8533"/>
                  </a:cubicBezTo>
                  <a:cubicBezTo>
                    <a:pt x="2104" y="8826"/>
                    <a:pt x="2064" y="8649"/>
                    <a:pt x="2118" y="8804"/>
                  </a:cubicBezTo>
                  <a:cubicBezTo>
                    <a:pt x="2173" y="8958"/>
                    <a:pt x="2390" y="9351"/>
                    <a:pt x="2516" y="9462"/>
                  </a:cubicBezTo>
                  <a:cubicBezTo>
                    <a:pt x="2643" y="9574"/>
                    <a:pt x="2734" y="9472"/>
                    <a:pt x="2880" y="9474"/>
                  </a:cubicBezTo>
                  <a:cubicBezTo>
                    <a:pt x="3025" y="9476"/>
                    <a:pt x="3220" y="9474"/>
                    <a:pt x="3391" y="9474"/>
                  </a:cubicBezTo>
                  <a:lnTo>
                    <a:pt x="4159" y="9717"/>
                  </a:lnTo>
                  <a:lnTo>
                    <a:pt x="4671" y="9717"/>
                  </a:lnTo>
                  <a:lnTo>
                    <a:pt x="5438" y="9960"/>
                  </a:lnTo>
                  <a:cubicBezTo>
                    <a:pt x="5609" y="9960"/>
                    <a:pt x="5793" y="10051"/>
                    <a:pt x="5950" y="9960"/>
                  </a:cubicBezTo>
                  <a:cubicBezTo>
                    <a:pt x="6106" y="9870"/>
                    <a:pt x="6222" y="9506"/>
                    <a:pt x="6375" y="9413"/>
                  </a:cubicBezTo>
                  <a:cubicBezTo>
                    <a:pt x="6529" y="9321"/>
                    <a:pt x="6594" y="9367"/>
                    <a:pt x="6869" y="9401"/>
                  </a:cubicBezTo>
                  <a:cubicBezTo>
                    <a:pt x="7143" y="9436"/>
                    <a:pt x="7722" y="9569"/>
                    <a:pt x="8022" y="9625"/>
                  </a:cubicBezTo>
                  <a:cubicBezTo>
                    <a:pt x="8322" y="9682"/>
                    <a:pt x="8393" y="9858"/>
                    <a:pt x="8668" y="9743"/>
                  </a:cubicBezTo>
                  <a:cubicBezTo>
                    <a:pt x="8942" y="9628"/>
                    <a:pt x="9580" y="8937"/>
                    <a:pt x="9665" y="8937"/>
                  </a:cubicBezTo>
                  <a:lnTo>
                    <a:pt x="9079" y="8091"/>
                  </a:lnTo>
                  <a:cubicBezTo>
                    <a:pt x="9008" y="7886"/>
                    <a:pt x="8985" y="7957"/>
                    <a:pt x="8942" y="7836"/>
                  </a:cubicBezTo>
                  <a:cubicBezTo>
                    <a:pt x="8899" y="7714"/>
                    <a:pt x="9114" y="7387"/>
                    <a:pt x="9119" y="719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3" name="Freeform 343"/>
            <p:cNvSpPr>
              <a:spLocks/>
            </p:cNvSpPr>
            <p:nvPr/>
          </p:nvSpPr>
          <p:spPr bwMode="auto">
            <a:xfrm>
              <a:off x="4763932" y="1865847"/>
              <a:ext cx="319739" cy="324633"/>
            </a:xfrm>
            <a:custGeom>
              <a:avLst/>
              <a:gdLst>
                <a:gd name="T0" fmla="*/ 2147483647 w 154"/>
                <a:gd name="T1" fmla="*/ 2147483647 h 154"/>
                <a:gd name="T2" fmla="*/ 2147483647 w 154"/>
                <a:gd name="T3" fmla="*/ 0 h 154"/>
                <a:gd name="T4" fmla="*/ 2147483647 w 154"/>
                <a:gd name="T5" fmla="*/ 0 h 154"/>
                <a:gd name="T6" fmla="*/ 2147483647 w 154"/>
                <a:gd name="T7" fmla="*/ 2147483647 h 154"/>
                <a:gd name="T8" fmla="*/ 2147483647 w 154"/>
                <a:gd name="T9" fmla="*/ 2147483647 h 154"/>
                <a:gd name="T10" fmla="*/ 2147483647 w 154"/>
                <a:gd name="T11" fmla="*/ 2147483647 h 154"/>
                <a:gd name="T12" fmla="*/ 2147483647 w 154"/>
                <a:gd name="T13" fmla="*/ 2147483647 h 154"/>
                <a:gd name="T14" fmla="*/ 2147483647 w 154"/>
                <a:gd name="T15" fmla="*/ 2147483647 h 154"/>
                <a:gd name="T16" fmla="*/ 2147483647 w 154"/>
                <a:gd name="T17" fmla="*/ 2147483647 h 154"/>
                <a:gd name="T18" fmla="*/ 2147483647 w 154"/>
                <a:gd name="T19" fmla="*/ 2147483647 h 154"/>
                <a:gd name="T20" fmla="*/ 2147483647 w 154"/>
                <a:gd name="T21" fmla="*/ 2147483647 h 154"/>
                <a:gd name="T22" fmla="*/ 0 w 154"/>
                <a:gd name="T23" fmla="*/ 2147483647 h 154"/>
                <a:gd name="T24" fmla="*/ 2147483647 w 154"/>
                <a:gd name="T25" fmla="*/ 2147483647 h 154"/>
                <a:gd name="T26" fmla="*/ 2147483647 w 154"/>
                <a:gd name="T27" fmla="*/ 2147483647 h 154"/>
                <a:gd name="T28" fmla="*/ 2147483647 w 154"/>
                <a:gd name="T29" fmla="*/ 2147483647 h 154"/>
                <a:gd name="T30" fmla="*/ 2147483647 w 154"/>
                <a:gd name="T31" fmla="*/ 2147483647 h 154"/>
                <a:gd name="T32" fmla="*/ 2147483647 w 154"/>
                <a:gd name="T33" fmla="*/ 2147483647 h 154"/>
                <a:gd name="T34" fmla="*/ 2147483647 w 154"/>
                <a:gd name="T35" fmla="*/ 2147483647 h 154"/>
                <a:gd name="T36" fmla="*/ 2147483647 w 154"/>
                <a:gd name="T37" fmla="*/ 2147483647 h 154"/>
                <a:gd name="T38" fmla="*/ 2147483647 w 154"/>
                <a:gd name="T39" fmla="*/ 2147483647 h 154"/>
                <a:gd name="T40" fmla="*/ 2147483647 w 154"/>
                <a:gd name="T41" fmla="*/ 2147483647 h 154"/>
                <a:gd name="T42" fmla="*/ 2147483647 w 154"/>
                <a:gd name="T43" fmla="*/ 2147483647 h 154"/>
                <a:gd name="T44" fmla="*/ 2147483647 w 154"/>
                <a:gd name="T45" fmla="*/ 2147483647 h 154"/>
                <a:gd name="T46" fmla="*/ 2147483647 w 154"/>
                <a:gd name="T47" fmla="*/ 2147483647 h 154"/>
                <a:gd name="T48" fmla="*/ 2147483647 w 154"/>
                <a:gd name="T49" fmla="*/ 2147483647 h 154"/>
                <a:gd name="T50" fmla="*/ 2147483647 w 154"/>
                <a:gd name="T51" fmla="*/ 2147483647 h 154"/>
                <a:gd name="T52" fmla="*/ 2147483647 w 154"/>
                <a:gd name="T53" fmla="*/ 2147483647 h 154"/>
                <a:gd name="T54" fmla="*/ 2147483647 w 154"/>
                <a:gd name="T55" fmla="*/ 2147483647 h 154"/>
                <a:gd name="T56" fmla="*/ 2147483647 w 154"/>
                <a:gd name="T57" fmla="*/ 2147483647 h 154"/>
                <a:gd name="T58" fmla="*/ 2147483647 w 154"/>
                <a:gd name="T59" fmla="*/ 2147483647 h 154"/>
                <a:gd name="T60" fmla="*/ 2147483647 w 154"/>
                <a:gd name="T61" fmla="*/ 2147483647 h 154"/>
                <a:gd name="T62" fmla="*/ 2147483647 w 154"/>
                <a:gd name="T63" fmla="*/ 2147483647 h 154"/>
                <a:gd name="T64" fmla="*/ 2147483647 w 154"/>
                <a:gd name="T65" fmla="*/ 2147483647 h 154"/>
                <a:gd name="T66" fmla="*/ 2147483647 w 154"/>
                <a:gd name="T67" fmla="*/ 2147483647 h 1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4"/>
                <a:gd name="T103" fmla="*/ 0 h 154"/>
                <a:gd name="T104" fmla="*/ 154 w 154"/>
                <a:gd name="T105" fmla="*/ 154 h 1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4" h="154">
                  <a:moveTo>
                    <a:pt x="87" y="4"/>
                  </a:moveTo>
                  <a:lnTo>
                    <a:pt x="71" y="0"/>
                  </a:lnTo>
                  <a:lnTo>
                    <a:pt x="54" y="0"/>
                  </a:lnTo>
                  <a:lnTo>
                    <a:pt x="50" y="4"/>
                  </a:lnTo>
                  <a:lnTo>
                    <a:pt x="46" y="4"/>
                  </a:lnTo>
                  <a:lnTo>
                    <a:pt x="37" y="8"/>
                  </a:lnTo>
                  <a:lnTo>
                    <a:pt x="25" y="12"/>
                  </a:lnTo>
                  <a:lnTo>
                    <a:pt x="21" y="8"/>
                  </a:lnTo>
                  <a:lnTo>
                    <a:pt x="8" y="16"/>
                  </a:lnTo>
                  <a:lnTo>
                    <a:pt x="4" y="16"/>
                  </a:lnTo>
                  <a:lnTo>
                    <a:pt x="4" y="25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2" y="54"/>
                  </a:lnTo>
                  <a:lnTo>
                    <a:pt x="21" y="45"/>
                  </a:lnTo>
                  <a:lnTo>
                    <a:pt x="42" y="54"/>
                  </a:lnTo>
                  <a:lnTo>
                    <a:pt x="54" y="78"/>
                  </a:lnTo>
                  <a:lnTo>
                    <a:pt x="67" y="95"/>
                  </a:lnTo>
                  <a:lnTo>
                    <a:pt x="96" y="112"/>
                  </a:lnTo>
                  <a:lnTo>
                    <a:pt x="114" y="126"/>
                  </a:lnTo>
                  <a:lnTo>
                    <a:pt x="106" y="154"/>
                  </a:lnTo>
                  <a:lnTo>
                    <a:pt x="133" y="133"/>
                  </a:lnTo>
                  <a:lnTo>
                    <a:pt x="133" y="120"/>
                  </a:lnTo>
                  <a:lnTo>
                    <a:pt x="146" y="124"/>
                  </a:lnTo>
                  <a:lnTo>
                    <a:pt x="154" y="124"/>
                  </a:lnTo>
                  <a:lnTo>
                    <a:pt x="133" y="104"/>
                  </a:lnTo>
                  <a:lnTo>
                    <a:pt x="117" y="91"/>
                  </a:lnTo>
                  <a:lnTo>
                    <a:pt x="104" y="87"/>
                  </a:lnTo>
                  <a:lnTo>
                    <a:pt x="87" y="58"/>
                  </a:lnTo>
                  <a:lnTo>
                    <a:pt x="79" y="41"/>
                  </a:lnTo>
                  <a:lnTo>
                    <a:pt x="83" y="25"/>
                  </a:lnTo>
                  <a:lnTo>
                    <a:pt x="87" y="25"/>
                  </a:lnTo>
                  <a:lnTo>
                    <a:pt x="87" y="16"/>
                  </a:lnTo>
                  <a:lnTo>
                    <a:pt x="87" y="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4" name="Freeform 344"/>
            <p:cNvSpPr>
              <a:spLocks/>
            </p:cNvSpPr>
            <p:nvPr/>
          </p:nvSpPr>
          <p:spPr bwMode="auto">
            <a:xfrm>
              <a:off x="4755776" y="1549370"/>
              <a:ext cx="205547" cy="300163"/>
            </a:xfrm>
            <a:custGeom>
              <a:avLst/>
              <a:gdLst>
                <a:gd name="T0" fmla="*/ 271327624 w 10045"/>
                <a:gd name="T1" fmla="*/ 1888843170 h 10019"/>
                <a:gd name="T2" fmla="*/ 217035384 w 10045"/>
                <a:gd name="T3" fmla="*/ 2147483647 h 10019"/>
                <a:gd name="T4" fmla="*/ 217035384 w 10045"/>
                <a:gd name="T5" fmla="*/ 2147483647 h 10019"/>
                <a:gd name="T6" fmla="*/ 108592644 w 10045"/>
                <a:gd name="T7" fmla="*/ 2147483647 h 10019"/>
                <a:gd name="T8" fmla="*/ 108592644 w 10045"/>
                <a:gd name="T9" fmla="*/ 2147483647 h 10019"/>
                <a:gd name="T10" fmla="*/ 54300265 w 10045"/>
                <a:gd name="T11" fmla="*/ 2147483647 h 10019"/>
                <a:gd name="T12" fmla="*/ 54300265 w 10045"/>
                <a:gd name="T13" fmla="*/ 2147483647 h 10019"/>
                <a:gd name="T14" fmla="*/ 108592644 w 10045"/>
                <a:gd name="T15" fmla="*/ 2147483647 h 10019"/>
                <a:gd name="T16" fmla="*/ 54300265 w 10045"/>
                <a:gd name="T17" fmla="*/ 2147483647 h 10019"/>
                <a:gd name="T18" fmla="*/ 0 w 10045"/>
                <a:gd name="T19" fmla="*/ 2147483647 h 10019"/>
                <a:gd name="T20" fmla="*/ 162735060 w 10045"/>
                <a:gd name="T21" fmla="*/ 2147483647 h 10019"/>
                <a:gd name="T22" fmla="*/ 271327624 w 10045"/>
                <a:gd name="T23" fmla="*/ 2147483647 h 10019"/>
                <a:gd name="T24" fmla="*/ 434220513 w 10045"/>
                <a:gd name="T25" fmla="*/ 2147483647 h 10019"/>
                <a:gd name="T26" fmla="*/ 350965859 w 10045"/>
                <a:gd name="T27" fmla="*/ 2147483647 h 10019"/>
                <a:gd name="T28" fmla="*/ 290846074 w 10045"/>
                <a:gd name="T29" fmla="*/ 2147483647 h 10019"/>
                <a:gd name="T30" fmla="*/ 326259625 w 10045"/>
                <a:gd name="T31" fmla="*/ 2147483647 h 10019"/>
                <a:gd name="T32" fmla="*/ 542662895 w 10045"/>
                <a:gd name="T33" fmla="*/ 2147483647 h 10019"/>
                <a:gd name="T34" fmla="*/ 651255658 w 10045"/>
                <a:gd name="T35" fmla="*/ 2147483647 h 10019"/>
                <a:gd name="T36" fmla="*/ 702405167 w 10045"/>
                <a:gd name="T37" fmla="*/ 2147483647 h 10019"/>
                <a:gd name="T38" fmla="*/ 740961609 w 10045"/>
                <a:gd name="T39" fmla="*/ 2147483647 h 10019"/>
                <a:gd name="T40" fmla="*/ 868290644 w 10045"/>
                <a:gd name="T41" fmla="*/ 2147483647 h 10019"/>
                <a:gd name="T42" fmla="*/ 976883726 w 10045"/>
                <a:gd name="T43" fmla="*/ 2147483647 h 10019"/>
                <a:gd name="T44" fmla="*/ 1193910588 w 10045"/>
                <a:gd name="T45" fmla="*/ 2147483647 h 10019"/>
                <a:gd name="T46" fmla="*/ 1314631732 w 10045"/>
                <a:gd name="T47" fmla="*/ 2147483647 h 10019"/>
                <a:gd name="T48" fmla="*/ 1353029189 w 10045"/>
                <a:gd name="T49" fmla="*/ 2147483647 h 10019"/>
                <a:gd name="T50" fmla="*/ 1308172311 w 10045"/>
                <a:gd name="T51" fmla="*/ 2147483647 h 10019"/>
                <a:gd name="T52" fmla="*/ 1385292522 w 10045"/>
                <a:gd name="T53" fmla="*/ 2147483647 h 10019"/>
                <a:gd name="T54" fmla="*/ 1449035416 w 10045"/>
                <a:gd name="T55" fmla="*/ 2147483647 h 10019"/>
                <a:gd name="T56" fmla="*/ 1480666635 w 10045"/>
                <a:gd name="T57" fmla="*/ 2147483647 h 10019"/>
                <a:gd name="T58" fmla="*/ 1397886385 w 10045"/>
                <a:gd name="T59" fmla="*/ 2147483647 h 10019"/>
                <a:gd name="T60" fmla="*/ 1273548743 w 10045"/>
                <a:gd name="T61" fmla="*/ 2147483647 h 10019"/>
                <a:gd name="T62" fmla="*/ 1152204406 w 10045"/>
                <a:gd name="T63" fmla="*/ 2147483647 h 10019"/>
                <a:gd name="T64" fmla="*/ 1117107390 w 10045"/>
                <a:gd name="T65" fmla="*/ 2147483647 h 10019"/>
                <a:gd name="T66" fmla="*/ 1193910588 w 10045"/>
                <a:gd name="T67" fmla="*/ 2147483647 h 10019"/>
                <a:gd name="T68" fmla="*/ 1302511316 w 10045"/>
                <a:gd name="T69" fmla="*/ 2147483647 h 10019"/>
                <a:gd name="T70" fmla="*/ 1429990415 w 10045"/>
                <a:gd name="T71" fmla="*/ 2147483647 h 10019"/>
                <a:gd name="T72" fmla="*/ 1477832315 w 10045"/>
                <a:gd name="T73" fmla="*/ 2147483647 h 10019"/>
                <a:gd name="T74" fmla="*/ 1573838542 w 10045"/>
                <a:gd name="T75" fmla="*/ 2147483647 h 10019"/>
                <a:gd name="T76" fmla="*/ 1573838542 w 10045"/>
                <a:gd name="T77" fmla="*/ 2147483647 h 10019"/>
                <a:gd name="T78" fmla="*/ 1573838542 w 10045"/>
                <a:gd name="T79" fmla="*/ 2147483647 h 10019"/>
                <a:gd name="T80" fmla="*/ 1519537859 w 10045"/>
                <a:gd name="T81" fmla="*/ 2147483647 h 10019"/>
                <a:gd name="T82" fmla="*/ 1519537859 w 10045"/>
                <a:gd name="T83" fmla="*/ 2078519233 h 10019"/>
                <a:gd name="T84" fmla="*/ 1519537859 w 10045"/>
                <a:gd name="T85" fmla="*/ 1888843170 h 10019"/>
                <a:gd name="T86" fmla="*/ 1465246097 w 10045"/>
                <a:gd name="T87" fmla="*/ 1322693591 h 10019"/>
                <a:gd name="T88" fmla="*/ 1465246097 w 10045"/>
                <a:gd name="T89" fmla="*/ 944780770 h 10019"/>
                <a:gd name="T90" fmla="*/ 1248211271 w 10045"/>
                <a:gd name="T91" fmla="*/ 566869115 h 10019"/>
                <a:gd name="T92" fmla="*/ 1031176126 w 10045"/>
                <a:gd name="T93" fmla="*/ 944780770 h 10019"/>
                <a:gd name="T94" fmla="*/ 922583043 w 10045"/>
                <a:gd name="T95" fmla="*/ 755824476 h 10019"/>
                <a:gd name="T96" fmla="*/ 922583043 w 10045"/>
                <a:gd name="T97" fmla="*/ 377912704 h 10019"/>
                <a:gd name="T98" fmla="*/ 759847944 w 10045"/>
                <a:gd name="T99" fmla="*/ 188956352 h 10019"/>
                <a:gd name="T100" fmla="*/ 759847944 w 10045"/>
                <a:gd name="T101" fmla="*/ 188956352 h 10019"/>
                <a:gd name="T102" fmla="*/ 651255658 w 10045"/>
                <a:gd name="T103" fmla="*/ 0 h 10019"/>
                <a:gd name="T104" fmla="*/ 596955294 w 10045"/>
                <a:gd name="T105" fmla="*/ 188956352 h 10019"/>
                <a:gd name="T106" fmla="*/ 596955294 w 10045"/>
                <a:gd name="T107" fmla="*/ 188956352 h 10019"/>
                <a:gd name="T108" fmla="*/ 542662895 w 10045"/>
                <a:gd name="T109" fmla="*/ 944780770 h 10019"/>
                <a:gd name="T110" fmla="*/ 488362530 w 10045"/>
                <a:gd name="T111" fmla="*/ 1322693591 h 10019"/>
                <a:gd name="T112" fmla="*/ 379928114 w 10045"/>
                <a:gd name="T113" fmla="*/ 1322693591 h 10019"/>
                <a:gd name="T114" fmla="*/ 271327624 w 10045"/>
                <a:gd name="T115" fmla="*/ 1322693591 h 10019"/>
                <a:gd name="T116" fmla="*/ 271327624 w 10045"/>
                <a:gd name="T117" fmla="*/ 1511649884 h 10019"/>
                <a:gd name="T118" fmla="*/ 271327624 w 10045"/>
                <a:gd name="T119" fmla="*/ 1888843170 h 1001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045"/>
                <a:gd name="T181" fmla="*/ 0 h 10019"/>
                <a:gd name="T182" fmla="*/ 10045 w 10045"/>
                <a:gd name="T183" fmla="*/ 10019 h 1001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045" h="10019">
                  <a:moveTo>
                    <a:pt x="1724" y="2609"/>
                  </a:moveTo>
                  <a:lnTo>
                    <a:pt x="1379" y="3132"/>
                  </a:lnTo>
                  <a:lnTo>
                    <a:pt x="1379" y="3915"/>
                  </a:lnTo>
                  <a:lnTo>
                    <a:pt x="690" y="4436"/>
                  </a:lnTo>
                  <a:lnTo>
                    <a:pt x="690" y="5219"/>
                  </a:lnTo>
                  <a:lnTo>
                    <a:pt x="345" y="5741"/>
                  </a:lnTo>
                  <a:lnTo>
                    <a:pt x="690" y="6263"/>
                  </a:lnTo>
                  <a:lnTo>
                    <a:pt x="345" y="6786"/>
                  </a:lnTo>
                  <a:lnTo>
                    <a:pt x="0" y="7306"/>
                  </a:lnTo>
                  <a:lnTo>
                    <a:pt x="1034" y="7568"/>
                  </a:lnTo>
                  <a:lnTo>
                    <a:pt x="1724" y="7829"/>
                  </a:lnTo>
                  <a:cubicBezTo>
                    <a:pt x="2069" y="7916"/>
                    <a:pt x="2675" y="8005"/>
                    <a:pt x="2759" y="8090"/>
                  </a:cubicBezTo>
                  <a:cubicBezTo>
                    <a:pt x="2843" y="8175"/>
                    <a:pt x="2382" y="8117"/>
                    <a:pt x="2230" y="8339"/>
                  </a:cubicBezTo>
                  <a:cubicBezTo>
                    <a:pt x="2078" y="8560"/>
                    <a:pt x="1874" y="9189"/>
                    <a:pt x="1848" y="9422"/>
                  </a:cubicBezTo>
                  <a:cubicBezTo>
                    <a:pt x="1822" y="9656"/>
                    <a:pt x="1806" y="9700"/>
                    <a:pt x="2073" y="9738"/>
                  </a:cubicBezTo>
                  <a:cubicBezTo>
                    <a:pt x="2340" y="9777"/>
                    <a:pt x="3104" y="9626"/>
                    <a:pt x="3448" y="9656"/>
                  </a:cubicBezTo>
                  <a:cubicBezTo>
                    <a:pt x="3792" y="9686"/>
                    <a:pt x="3969" y="9858"/>
                    <a:pt x="4138" y="9917"/>
                  </a:cubicBezTo>
                  <a:cubicBezTo>
                    <a:pt x="4307" y="9976"/>
                    <a:pt x="4368" y="9999"/>
                    <a:pt x="4463" y="10013"/>
                  </a:cubicBezTo>
                  <a:cubicBezTo>
                    <a:pt x="4558" y="10027"/>
                    <a:pt x="4532" y="10015"/>
                    <a:pt x="4708" y="9999"/>
                  </a:cubicBezTo>
                  <a:cubicBezTo>
                    <a:pt x="4884" y="9983"/>
                    <a:pt x="5267" y="9931"/>
                    <a:pt x="5517" y="9917"/>
                  </a:cubicBezTo>
                  <a:cubicBezTo>
                    <a:pt x="5767" y="9903"/>
                    <a:pt x="5977" y="9917"/>
                    <a:pt x="6207" y="9917"/>
                  </a:cubicBezTo>
                  <a:cubicBezTo>
                    <a:pt x="6667" y="9830"/>
                    <a:pt x="7228" y="9704"/>
                    <a:pt x="7586" y="9656"/>
                  </a:cubicBezTo>
                  <a:cubicBezTo>
                    <a:pt x="7944" y="9608"/>
                    <a:pt x="8185" y="9677"/>
                    <a:pt x="8353" y="9629"/>
                  </a:cubicBezTo>
                  <a:cubicBezTo>
                    <a:pt x="8521" y="9581"/>
                    <a:pt x="8604" y="9494"/>
                    <a:pt x="8597" y="9368"/>
                  </a:cubicBezTo>
                  <a:cubicBezTo>
                    <a:pt x="8590" y="9242"/>
                    <a:pt x="8278" y="8989"/>
                    <a:pt x="8312" y="8872"/>
                  </a:cubicBezTo>
                  <a:cubicBezTo>
                    <a:pt x="8346" y="8755"/>
                    <a:pt x="8653" y="8734"/>
                    <a:pt x="8802" y="8668"/>
                  </a:cubicBezTo>
                  <a:cubicBezTo>
                    <a:pt x="8951" y="8602"/>
                    <a:pt x="9106" y="8518"/>
                    <a:pt x="9207" y="8474"/>
                  </a:cubicBezTo>
                  <a:cubicBezTo>
                    <a:pt x="9308" y="8430"/>
                    <a:pt x="9462" y="8479"/>
                    <a:pt x="9408" y="8406"/>
                  </a:cubicBezTo>
                  <a:cubicBezTo>
                    <a:pt x="9354" y="8333"/>
                    <a:pt x="9101" y="8223"/>
                    <a:pt x="8882" y="8035"/>
                  </a:cubicBezTo>
                  <a:cubicBezTo>
                    <a:pt x="8663" y="7847"/>
                    <a:pt x="8352" y="7492"/>
                    <a:pt x="8092" y="7279"/>
                  </a:cubicBezTo>
                  <a:cubicBezTo>
                    <a:pt x="7832" y="7066"/>
                    <a:pt x="7487" y="6889"/>
                    <a:pt x="7321" y="6759"/>
                  </a:cubicBezTo>
                  <a:cubicBezTo>
                    <a:pt x="7155" y="6629"/>
                    <a:pt x="7054" y="6580"/>
                    <a:pt x="7098" y="6497"/>
                  </a:cubicBezTo>
                  <a:cubicBezTo>
                    <a:pt x="7142" y="6414"/>
                    <a:pt x="7390" y="6345"/>
                    <a:pt x="7586" y="6263"/>
                  </a:cubicBezTo>
                  <a:cubicBezTo>
                    <a:pt x="7782" y="6181"/>
                    <a:pt x="8026" y="6082"/>
                    <a:pt x="8276" y="6002"/>
                  </a:cubicBezTo>
                  <a:cubicBezTo>
                    <a:pt x="8526" y="5922"/>
                    <a:pt x="8900" y="5853"/>
                    <a:pt x="9086" y="5782"/>
                  </a:cubicBezTo>
                  <a:cubicBezTo>
                    <a:pt x="9272" y="5711"/>
                    <a:pt x="9238" y="5584"/>
                    <a:pt x="9390" y="5577"/>
                  </a:cubicBezTo>
                  <a:cubicBezTo>
                    <a:pt x="9542" y="5570"/>
                    <a:pt x="9898" y="5757"/>
                    <a:pt x="10000" y="5741"/>
                  </a:cubicBezTo>
                  <a:cubicBezTo>
                    <a:pt x="10102" y="5725"/>
                    <a:pt x="10000" y="5568"/>
                    <a:pt x="10000" y="5481"/>
                  </a:cubicBezTo>
                  <a:lnTo>
                    <a:pt x="10000" y="4697"/>
                  </a:lnTo>
                  <a:cubicBezTo>
                    <a:pt x="9655" y="4697"/>
                    <a:pt x="9655" y="3654"/>
                    <a:pt x="9655" y="3654"/>
                  </a:cubicBezTo>
                  <a:lnTo>
                    <a:pt x="9655" y="2871"/>
                  </a:lnTo>
                  <a:lnTo>
                    <a:pt x="9655" y="2609"/>
                  </a:lnTo>
                  <a:lnTo>
                    <a:pt x="9310" y="1827"/>
                  </a:lnTo>
                  <a:lnTo>
                    <a:pt x="9310" y="1305"/>
                  </a:lnTo>
                  <a:lnTo>
                    <a:pt x="7931" y="783"/>
                  </a:lnTo>
                  <a:lnTo>
                    <a:pt x="6552" y="1305"/>
                  </a:lnTo>
                  <a:cubicBezTo>
                    <a:pt x="6552" y="1305"/>
                    <a:pt x="6207" y="1305"/>
                    <a:pt x="5862" y="1044"/>
                  </a:cubicBezTo>
                  <a:lnTo>
                    <a:pt x="5862" y="522"/>
                  </a:lnTo>
                  <a:lnTo>
                    <a:pt x="4828" y="261"/>
                  </a:lnTo>
                  <a:lnTo>
                    <a:pt x="4138" y="0"/>
                  </a:lnTo>
                  <a:lnTo>
                    <a:pt x="3793" y="261"/>
                  </a:lnTo>
                  <a:lnTo>
                    <a:pt x="3448" y="1305"/>
                  </a:lnTo>
                  <a:lnTo>
                    <a:pt x="3103" y="1827"/>
                  </a:lnTo>
                  <a:lnTo>
                    <a:pt x="2414" y="1827"/>
                  </a:lnTo>
                  <a:lnTo>
                    <a:pt x="1724" y="1827"/>
                  </a:lnTo>
                  <a:lnTo>
                    <a:pt x="1724" y="2088"/>
                  </a:lnTo>
                  <a:lnTo>
                    <a:pt x="1724" y="260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5" name="Freeform 345"/>
            <p:cNvSpPr>
              <a:spLocks/>
            </p:cNvSpPr>
            <p:nvPr/>
          </p:nvSpPr>
          <p:spPr bwMode="auto">
            <a:xfrm>
              <a:off x="4729675" y="1611360"/>
              <a:ext cx="78303" cy="104405"/>
            </a:xfrm>
            <a:custGeom>
              <a:avLst/>
              <a:gdLst>
                <a:gd name="T0" fmla="*/ 2147483647 w 66"/>
                <a:gd name="T1" fmla="*/ 2147483647 h 90"/>
                <a:gd name="T2" fmla="*/ 2147483647 w 66"/>
                <a:gd name="T3" fmla="*/ 2147483647 h 90"/>
                <a:gd name="T4" fmla="*/ 2147483647 w 66"/>
                <a:gd name="T5" fmla="*/ 2147483647 h 90"/>
                <a:gd name="T6" fmla="*/ 2147483647 w 66"/>
                <a:gd name="T7" fmla="*/ 2147483647 h 90"/>
                <a:gd name="T8" fmla="*/ 2147483647 w 66"/>
                <a:gd name="T9" fmla="*/ 2147483647 h 90"/>
                <a:gd name="T10" fmla="*/ 2147483647 w 66"/>
                <a:gd name="T11" fmla="*/ 2147483647 h 90"/>
                <a:gd name="T12" fmla="*/ 2147483647 w 66"/>
                <a:gd name="T13" fmla="*/ 2147483647 h 90"/>
                <a:gd name="T14" fmla="*/ 2147483647 w 66"/>
                <a:gd name="T15" fmla="*/ 2147483647 h 90"/>
                <a:gd name="T16" fmla="*/ 2147483647 w 66"/>
                <a:gd name="T17" fmla="*/ 2147483647 h 90"/>
                <a:gd name="T18" fmla="*/ 2147483647 w 66"/>
                <a:gd name="T19" fmla="*/ 2147483647 h 90"/>
                <a:gd name="T20" fmla="*/ 2147483647 w 66"/>
                <a:gd name="T21" fmla="*/ 0 h 90"/>
                <a:gd name="T22" fmla="*/ 2147483647 w 66"/>
                <a:gd name="T23" fmla="*/ 2147483647 h 90"/>
                <a:gd name="T24" fmla="*/ 2147483647 w 66"/>
                <a:gd name="T25" fmla="*/ 2147483647 h 90"/>
                <a:gd name="T26" fmla="*/ 2147483647 w 66"/>
                <a:gd name="T27" fmla="*/ 2147483647 h 90"/>
                <a:gd name="T28" fmla="*/ 2147483647 w 66"/>
                <a:gd name="T29" fmla="*/ 2147483647 h 90"/>
                <a:gd name="T30" fmla="*/ 2147483647 w 66"/>
                <a:gd name="T31" fmla="*/ 2147483647 h 90"/>
                <a:gd name="T32" fmla="*/ 0 w 66"/>
                <a:gd name="T33" fmla="*/ 2147483647 h 90"/>
                <a:gd name="T34" fmla="*/ 2147483647 w 66"/>
                <a:gd name="T35" fmla="*/ 2147483647 h 90"/>
                <a:gd name="T36" fmla="*/ 2147483647 w 66"/>
                <a:gd name="T37" fmla="*/ 2147483647 h 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6"/>
                <a:gd name="T58" fmla="*/ 0 h 90"/>
                <a:gd name="T59" fmla="*/ 66 w 66"/>
                <a:gd name="T60" fmla="*/ 90 h 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6" h="90">
                  <a:moveTo>
                    <a:pt x="18" y="72"/>
                  </a:moveTo>
                  <a:lnTo>
                    <a:pt x="30" y="78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8" y="78"/>
                  </a:lnTo>
                  <a:lnTo>
                    <a:pt x="48" y="60"/>
                  </a:lnTo>
                  <a:lnTo>
                    <a:pt x="60" y="48"/>
                  </a:lnTo>
                  <a:lnTo>
                    <a:pt x="60" y="30"/>
                  </a:lnTo>
                  <a:lnTo>
                    <a:pt x="66" y="18"/>
                  </a:lnTo>
                  <a:lnTo>
                    <a:pt x="66" y="6"/>
                  </a:lnTo>
                  <a:lnTo>
                    <a:pt x="66" y="0"/>
                  </a:lnTo>
                  <a:lnTo>
                    <a:pt x="54" y="6"/>
                  </a:lnTo>
                  <a:lnTo>
                    <a:pt x="36" y="12"/>
                  </a:lnTo>
                  <a:lnTo>
                    <a:pt x="36" y="30"/>
                  </a:lnTo>
                  <a:lnTo>
                    <a:pt x="24" y="18"/>
                  </a:lnTo>
                  <a:lnTo>
                    <a:pt x="12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6" name="Freeform 346"/>
            <p:cNvSpPr>
              <a:spLocks/>
            </p:cNvSpPr>
            <p:nvPr/>
          </p:nvSpPr>
          <p:spPr bwMode="auto">
            <a:xfrm rot="20966185">
              <a:off x="5121192" y="2056711"/>
              <a:ext cx="163132" cy="168027"/>
            </a:xfrm>
            <a:custGeom>
              <a:avLst/>
              <a:gdLst>
                <a:gd name="T0" fmla="*/ 647276582 w 9874"/>
                <a:gd name="T1" fmla="*/ 52684277 h 10000"/>
                <a:gd name="T2" fmla="*/ 660454531 w 9874"/>
                <a:gd name="T3" fmla="*/ 35052873 h 10000"/>
                <a:gd name="T4" fmla="*/ 616909266 w 9874"/>
                <a:gd name="T5" fmla="*/ 34978573 h 10000"/>
                <a:gd name="T6" fmla="*/ 589484788 w 9874"/>
                <a:gd name="T7" fmla="*/ 0 h 10000"/>
                <a:gd name="T8" fmla="*/ 388087228 w 9874"/>
                <a:gd name="T9" fmla="*/ 21430373 h 10000"/>
                <a:gd name="T10" fmla="*/ 260128219 w 9874"/>
                <a:gd name="T11" fmla="*/ 78416259 h 10000"/>
                <a:gd name="T12" fmla="*/ 111501846 w 9874"/>
                <a:gd name="T13" fmla="*/ 113827666 h 10000"/>
                <a:gd name="T14" fmla="*/ 111501846 w 9874"/>
                <a:gd name="T15" fmla="*/ 149304643 h 10000"/>
                <a:gd name="T16" fmla="*/ 74311016 w 9874"/>
                <a:gd name="T17" fmla="*/ 220267034 h 10000"/>
                <a:gd name="T18" fmla="*/ 0 w 9874"/>
                <a:gd name="T19" fmla="*/ 291159637 h 10000"/>
                <a:gd name="T20" fmla="*/ 74311016 w 9874"/>
                <a:gd name="T21" fmla="*/ 397603157 h 10000"/>
                <a:gd name="T22" fmla="*/ 222937453 w 9874"/>
                <a:gd name="T23" fmla="*/ 433079970 h 10000"/>
                <a:gd name="T24" fmla="*/ 148626148 w 9874"/>
                <a:gd name="T25" fmla="*/ 503972639 h 10000"/>
                <a:gd name="T26" fmla="*/ 148626148 w 9874"/>
                <a:gd name="T27" fmla="*/ 645822989 h 10000"/>
                <a:gd name="T28" fmla="*/ 297318921 w 9874"/>
                <a:gd name="T29" fmla="*/ 716785510 h 10000"/>
                <a:gd name="T30" fmla="*/ 371563601 w 9874"/>
                <a:gd name="T31" fmla="*/ 645822989 h 10000"/>
                <a:gd name="T32" fmla="*/ 371563601 w 9874"/>
                <a:gd name="T33" fmla="*/ 574935291 h 10000"/>
                <a:gd name="T34" fmla="*/ 520189813 w 9874"/>
                <a:gd name="T35" fmla="*/ 503972639 h 10000"/>
                <a:gd name="T36" fmla="*/ 371563601 w 9874"/>
                <a:gd name="T37" fmla="*/ 362121896 h 10000"/>
                <a:gd name="T38" fmla="*/ 371563601 w 9874"/>
                <a:gd name="T39" fmla="*/ 291159637 h 10000"/>
                <a:gd name="T40" fmla="*/ 297318921 w 9874"/>
                <a:gd name="T41" fmla="*/ 184785773 h 10000"/>
                <a:gd name="T42" fmla="*/ 520189813 w 9874"/>
                <a:gd name="T43" fmla="*/ 149304643 h 10000"/>
                <a:gd name="T44" fmla="*/ 612159051 w 9874"/>
                <a:gd name="T45" fmla="*/ 127445612 h 10000"/>
                <a:gd name="T46" fmla="*/ 613966942 w 9874"/>
                <a:gd name="T47" fmla="*/ 81428428 h 10000"/>
                <a:gd name="T48" fmla="*/ 629618007 w 9874"/>
                <a:gd name="T49" fmla="*/ 64584127 h 10000"/>
                <a:gd name="T50" fmla="*/ 647276582 w 9874"/>
                <a:gd name="T51" fmla="*/ 52684277 h 100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874"/>
                <a:gd name="T79" fmla="*/ 0 h 10000"/>
                <a:gd name="T80" fmla="*/ 9874 w 9874"/>
                <a:gd name="T81" fmla="*/ 10000 h 1000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874" h="10000">
                  <a:moveTo>
                    <a:pt x="9677" y="735"/>
                  </a:moveTo>
                  <a:lnTo>
                    <a:pt x="9874" y="489"/>
                  </a:lnTo>
                  <a:lnTo>
                    <a:pt x="9223" y="488"/>
                  </a:lnTo>
                  <a:lnTo>
                    <a:pt x="8813" y="0"/>
                  </a:lnTo>
                  <a:lnTo>
                    <a:pt x="5802" y="299"/>
                  </a:lnTo>
                  <a:lnTo>
                    <a:pt x="3889" y="1094"/>
                  </a:lnTo>
                  <a:lnTo>
                    <a:pt x="1667" y="1588"/>
                  </a:lnTo>
                  <a:lnTo>
                    <a:pt x="1667" y="2083"/>
                  </a:lnTo>
                  <a:lnTo>
                    <a:pt x="1111" y="3073"/>
                  </a:lnTo>
                  <a:lnTo>
                    <a:pt x="0" y="4062"/>
                  </a:lnTo>
                  <a:lnTo>
                    <a:pt x="1111" y="5547"/>
                  </a:lnTo>
                  <a:lnTo>
                    <a:pt x="3333" y="6042"/>
                  </a:lnTo>
                  <a:lnTo>
                    <a:pt x="2222" y="7031"/>
                  </a:lnTo>
                  <a:lnTo>
                    <a:pt x="2222" y="9010"/>
                  </a:lnTo>
                  <a:lnTo>
                    <a:pt x="4445" y="10000"/>
                  </a:lnTo>
                  <a:lnTo>
                    <a:pt x="5555" y="9010"/>
                  </a:lnTo>
                  <a:lnTo>
                    <a:pt x="5555" y="8021"/>
                  </a:lnTo>
                  <a:lnTo>
                    <a:pt x="7777" y="7031"/>
                  </a:lnTo>
                  <a:lnTo>
                    <a:pt x="5555" y="5052"/>
                  </a:lnTo>
                  <a:lnTo>
                    <a:pt x="5555" y="4062"/>
                  </a:lnTo>
                  <a:lnTo>
                    <a:pt x="4445" y="2578"/>
                  </a:lnTo>
                  <a:lnTo>
                    <a:pt x="7777" y="2083"/>
                  </a:lnTo>
                  <a:lnTo>
                    <a:pt x="9152" y="1778"/>
                  </a:lnTo>
                  <a:lnTo>
                    <a:pt x="9179" y="1136"/>
                  </a:lnTo>
                  <a:lnTo>
                    <a:pt x="9413" y="901"/>
                  </a:lnTo>
                  <a:lnTo>
                    <a:pt x="9677" y="73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7" name="Freeform 351"/>
            <p:cNvSpPr>
              <a:spLocks/>
            </p:cNvSpPr>
            <p:nvPr/>
          </p:nvSpPr>
          <p:spPr bwMode="auto">
            <a:xfrm>
              <a:off x="5111404" y="1795699"/>
              <a:ext cx="210440" cy="172920"/>
            </a:xfrm>
            <a:custGeom>
              <a:avLst/>
              <a:gdLst>
                <a:gd name="T0" fmla="*/ 1567338167 w 10000"/>
                <a:gd name="T1" fmla="*/ 379876356 h 10000"/>
                <a:gd name="T2" fmla="*/ 1713888274 w 10000"/>
                <a:gd name="T3" fmla="*/ 323044661 h 10000"/>
                <a:gd name="T4" fmla="*/ 1685693866 w 10000"/>
                <a:gd name="T5" fmla="*/ 186338172 h 10000"/>
                <a:gd name="T6" fmla="*/ 1265674583 w 10000"/>
                <a:gd name="T7" fmla="*/ 0 h 10000"/>
                <a:gd name="T8" fmla="*/ 976257256 w 10000"/>
                <a:gd name="T9" fmla="*/ 57227024 h 10000"/>
                <a:gd name="T10" fmla="*/ 444538831 w 10000"/>
                <a:gd name="T11" fmla="*/ 89485682 h 10000"/>
                <a:gd name="T12" fmla="*/ 385356722 w 10000"/>
                <a:gd name="T13" fmla="*/ 57227024 h 10000"/>
                <a:gd name="T14" fmla="*/ 208000027 w 10000"/>
                <a:gd name="T15" fmla="*/ 218511127 h 10000"/>
                <a:gd name="T16" fmla="*/ 89816307 w 10000"/>
                <a:gd name="T17" fmla="*/ 347617648 h 10000"/>
                <a:gd name="T18" fmla="*/ 84388737 w 10000"/>
                <a:gd name="T19" fmla="*/ 368430968 h 10000"/>
                <a:gd name="T20" fmla="*/ 73885011 w 10000"/>
                <a:gd name="T21" fmla="*/ 385556241 h 10000"/>
                <a:gd name="T22" fmla="*/ 352275 w 10000"/>
                <a:gd name="T23" fmla="*/ 413412070 h 10000"/>
                <a:gd name="T24" fmla="*/ 313223806 w 10000"/>
                <a:gd name="T25" fmla="*/ 658740366 h 10000"/>
                <a:gd name="T26" fmla="*/ 503360188 w 10000"/>
                <a:gd name="T27" fmla="*/ 702439616 h 10000"/>
                <a:gd name="T28" fmla="*/ 555714210 w 10000"/>
                <a:gd name="T29" fmla="*/ 763512378 h 10000"/>
                <a:gd name="T30" fmla="*/ 978361483 w 10000"/>
                <a:gd name="T31" fmla="*/ 799850072 h 10000"/>
                <a:gd name="T32" fmla="*/ 1508337253 w 10000"/>
                <a:gd name="T33" fmla="*/ 734698863 h 10000"/>
                <a:gd name="T34" fmla="*/ 1567338167 w 10000"/>
                <a:gd name="T35" fmla="*/ 541160477 h 10000"/>
                <a:gd name="T36" fmla="*/ 1685693866 w 10000"/>
                <a:gd name="T37" fmla="*/ 508901768 h 10000"/>
                <a:gd name="T38" fmla="*/ 1666437998 w 10000"/>
                <a:gd name="T39" fmla="*/ 463196142 h 10000"/>
                <a:gd name="T40" fmla="*/ 1567338167 w 10000"/>
                <a:gd name="T41" fmla="*/ 379876356 h 100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000"/>
                <a:gd name="T64" fmla="*/ 0 h 10000"/>
                <a:gd name="T65" fmla="*/ 10000 w 10000"/>
                <a:gd name="T66" fmla="*/ 10000 h 100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000" h="10000">
                  <a:moveTo>
                    <a:pt x="8952" y="4746"/>
                  </a:moveTo>
                  <a:cubicBezTo>
                    <a:pt x="8952" y="4746"/>
                    <a:pt x="9789" y="4438"/>
                    <a:pt x="9789" y="4036"/>
                  </a:cubicBezTo>
                  <a:cubicBezTo>
                    <a:pt x="10125" y="3229"/>
                    <a:pt x="10054" y="3000"/>
                    <a:pt x="9628" y="2328"/>
                  </a:cubicBezTo>
                  <a:cubicBezTo>
                    <a:pt x="9201" y="1655"/>
                    <a:pt x="8028" y="776"/>
                    <a:pt x="7229" y="0"/>
                  </a:cubicBezTo>
                  <a:cubicBezTo>
                    <a:pt x="6677" y="239"/>
                    <a:pt x="6358" y="529"/>
                    <a:pt x="5576" y="715"/>
                  </a:cubicBezTo>
                  <a:cubicBezTo>
                    <a:pt x="4794" y="901"/>
                    <a:pt x="3551" y="983"/>
                    <a:pt x="2539" y="1118"/>
                  </a:cubicBezTo>
                  <a:lnTo>
                    <a:pt x="2201" y="715"/>
                  </a:lnTo>
                  <a:lnTo>
                    <a:pt x="1188" y="2730"/>
                  </a:lnTo>
                  <a:cubicBezTo>
                    <a:pt x="963" y="3268"/>
                    <a:pt x="631" y="4031"/>
                    <a:pt x="513" y="4343"/>
                  </a:cubicBezTo>
                  <a:cubicBezTo>
                    <a:pt x="396" y="4654"/>
                    <a:pt x="496" y="4524"/>
                    <a:pt x="482" y="4603"/>
                  </a:cubicBezTo>
                  <a:cubicBezTo>
                    <a:pt x="467" y="4681"/>
                    <a:pt x="503" y="4723"/>
                    <a:pt x="422" y="4817"/>
                  </a:cubicBezTo>
                  <a:cubicBezTo>
                    <a:pt x="342" y="4911"/>
                    <a:pt x="-28" y="5153"/>
                    <a:pt x="2" y="5165"/>
                  </a:cubicBezTo>
                  <a:cubicBezTo>
                    <a:pt x="871" y="6361"/>
                    <a:pt x="1309" y="7628"/>
                    <a:pt x="1789" y="8230"/>
                  </a:cubicBezTo>
                  <a:cubicBezTo>
                    <a:pt x="2266" y="8832"/>
                    <a:pt x="2645" y="8558"/>
                    <a:pt x="2875" y="8776"/>
                  </a:cubicBezTo>
                  <a:cubicBezTo>
                    <a:pt x="3105" y="8994"/>
                    <a:pt x="2722" y="9336"/>
                    <a:pt x="3174" y="9539"/>
                  </a:cubicBezTo>
                  <a:cubicBezTo>
                    <a:pt x="3626" y="9742"/>
                    <a:pt x="4682" y="10053"/>
                    <a:pt x="5588" y="9993"/>
                  </a:cubicBezTo>
                  <a:cubicBezTo>
                    <a:pt x="6494" y="9933"/>
                    <a:pt x="8055" y="9717"/>
                    <a:pt x="8615" y="9179"/>
                  </a:cubicBezTo>
                  <a:cubicBezTo>
                    <a:pt x="9175" y="8641"/>
                    <a:pt x="8840" y="7567"/>
                    <a:pt x="8952" y="6761"/>
                  </a:cubicBezTo>
                  <a:lnTo>
                    <a:pt x="9628" y="6358"/>
                  </a:lnTo>
                  <a:cubicBezTo>
                    <a:pt x="9591" y="6168"/>
                    <a:pt x="9555" y="5977"/>
                    <a:pt x="9518" y="5787"/>
                  </a:cubicBezTo>
                  <a:cubicBezTo>
                    <a:pt x="9629" y="5384"/>
                    <a:pt x="8840" y="5149"/>
                    <a:pt x="8952" y="474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8" name="Freeform 353"/>
            <p:cNvSpPr>
              <a:spLocks/>
            </p:cNvSpPr>
            <p:nvPr/>
          </p:nvSpPr>
          <p:spPr bwMode="auto">
            <a:xfrm>
              <a:off x="4899333" y="1715765"/>
              <a:ext cx="163132" cy="84829"/>
            </a:xfrm>
            <a:custGeom>
              <a:avLst/>
              <a:gdLst>
                <a:gd name="T0" fmla="*/ 539160162 w 10569"/>
                <a:gd name="T1" fmla="*/ 26667345 h 10092"/>
                <a:gd name="T2" fmla="*/ 394741785 w 10569"/>
                <a:gd name="T3" fmla="*/ 15001293 h 10092"/>
                <a:gd name="T4" fmla="*/ 301998534 w 10569"/>
                <a:gd name="T5" fmla="*/ 7502822 h 10092"/>
                <a:gd name="T6" fmla="*/ 209255224 w 10569"/>
                <a:gd name="T7" fmla="*/ 0 h 10092"/>
                <a:gd name="T8" fmla="*/ 209255224 w 10569"/>
                <a:gd name="T9" fmla="*/ 3748933 h 10092"/>
                <a:gd name="T10" fmla="*/ 162887083 w 10569"/>
                <a:gd name="T11" fmla="*/ 0 h 10092"/>
                <a:gd name="T12" fmla="*/ 139673933 w 10569"/>
                <a:gd name="T13" fmla="*/ 3748933 h 10092"/>
                <a:gd name="T14" fmla="*/ 93302398 w 10569"/>
                <a:gd name="T15" fmla="*/ 7502822 h 10092"/>
                <a:gd name="T16" fmla="*/ 46930848 w 10569"/>
                <a:gd name="T17" fmla="*/ 11252361 h 10092"/>
                <a:gd name="T18" fmla="*/ 562452 w 10569"/>
                <a:gd name="T19" fmla="*/ 15001293 h 10092"/>
                <a:gd name="T20" fmla="*/ 23772139 w 10569"/>
                <a:gd name="T21" fmla="*/ 20069188 h 10092"/>
                <a:gd name="T22" fmla="*/ 67439541 w 10569"/>
                <a:gd name="T23" fmla="*/ 26910365 h 10092"/>
                <a:gd name="T24" fmla="*/ 116515247 w 10569"/>
                <a:gd name="T25" fmla="*/ 37505415 h 10092"/>
                <a:gd name="T26" fmla="*/ 139673933 w 10569"/>
                <a:gd name="T27" fmla="*/ 41259295 h 10092"/>
                <a:gd name="T28" fmla="*/ 164110339 w 10569"/>
                <a:gd name="T29" fmla="*/ 45422523 h 10092"/>
                <a:gd name="T30" fmla="*/ 249964422 w 10569"/>
                <a:gd name="T31" fmla="*/ 44981406 h 10092"/>
                <a:gd name="T32" fmla="*/ 282563901 w 10569"/>
                <a:gd name="T33" fmla="*/ 41227525 h 10092"/>
                <a:gd name="T34" fmla="*/ 326587187 w 10569"/>
                <a:gd name="T35" fmla="*/ 42352763 h 10092"/>
                <a:gd name="T36" fmla="*/ 329189911 w 10569"/>
                <a:gd name="T37" fmla="*/ 42461096 h 10092"/>
                <a:gd name="T38" fmla="*/ 342961757 w 10569"/>
                <a:gd name="T39" fmla="*/ 43230613 h 10092"/>
                <a:gd name="T40" fmla="*/ 395812675 w 10569"/>
                <a:gd name="T41" fmla="*/ 45201997 h 10092"/>
                <a:gd name="T42" fmla="*/ 446518449 w 10569"/>
                <a:gd name="T43" fmla="*/ 42105408 h 10092"/>
                <a:gd name="T44" fmla="*/ 530078266 w 10569"/>
                <a:gd name="T45" fmla="*/ 43914734 h 100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0569"/>
                <a:gd name="T70" fmla="*/ 0 h 10092"/>
                <a:gd name="T71" fmla="*/ 10569 w 10569"/>
                <a:gd name="T72" fmla="*/ 10092 h 1009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0569" h="10092">
                  <a:moveTo>
                    <a:pt x="10569" y="5925"/>
                  </a:moveTo>
                  <a:cubicBezTo>
                    <a:pt x="10249" y="5077"/>
                    <a:pt x="8682" y="4197"/>
                    <a:pt x="7738" y="3333"/>
                  </a:cubicBezTo>
                  <a:lnTo>
                    <a:pt x="5920" y="1667"/>
                  </a:lnTo>
                  <a:lnTo>
                    <a:pt x="4102" y="0"/>
                  </a:lnTo>
                  <a:lnTo>
                    <a:pt x="4102" y="833"/>
                  </a:lnTo>
                  <a:lnTo>
                    <a:pt x="3193" y="0"/>
                  </a:lnTo>
                  <a:lnTo>
                    <a:pt x="2738" y="833"/>
                  </a:lnTo>
                  <a:lnTo>
                    <a:pt x="1829" y="1667"/>
                  </a:lnTo>
                  <a:lnTo>
                    <a:pt x="920" y="2500"/>
                  </a:lnTo>
                  <a:cubicBezTo>
                    <a:pt x="617" y="2778"/>
                    <a:pt x="87" y="3007"/>
                    <a:pt x="11" y="3333"/>
                  </a:cubicBezTo>
                  <a:cubicBezTo>
                    <a:pt x="-65" y="3659"/>
                    <a:pt x="248" y="4018"/>
                    <a:pt x="466" y="4459"/>
                  </a:cubicBezTo>
                  <a:cubicBezTo>
                    <a:pt x="684" y="4900"/>
                    <a:pt x="1019" y="5333"/>
                    <a:pt x="1322" y="5979"/>
                  </a:cubicBezTo>
                  <a:cubicBezTo>
                    <a:pt x="1625" y="6625"/>
                    <a:pt x="2048" y="7802"/>
                    <a:pt x="2284" y="8333"/>
                  </a:cubicBezTo>
                  <a:cubicBezTo>
                    <a:pt x="2520" y="8864"/>
                    <a:pt x="2583" y="8874"/>
                    <a:pt x="2738" y="9167"/>
                  </a:cubicBezTo>
                  <a:cubicBezTo>
                    <a:pt x="2893" y="9460"/>
                    <a:pt x="3217" y="10092"/>
                    <a:pt x="3217" y="10092"/>
                  </a:cubicBezTo>
                  <a:cubicBezTo>
                    <a:pt x="4581" y="10092"/>
                    <a:pt x="4900" y="9994"/>
                    <a:pt x="4900" y="9994"/>
                  </a:cubicBezTo>
                  <a:cubicBezTo>
                    <a:pt x="4785" y="9440"/>
                    <a:pt x="5654" y="9714"/>
                    <a:pt x="5539" y="9160"/>
                  </a:cubicBezTo>
                  <a:cubicBezTo>
                    <a:pt x="5853" y="9260"/>
                    <a:pt x="6250" y="9364"/>
                    <a:pt x="6402" y="9410"/>
                  </a:cubicBezTo>
                  <a:cubicBezTo>
                    <a:pt x="6554" y="9456"/>
                    <a:pt x="6377" y="9434"/>
                    <a:pt x="6453" y="9434"/>
                  </a:cubicBezTo>
                  <a:cubicBezTo>
                    <a:pt x="6529" y="9434"/>
                    <a:pt x="6505" y="9504"/>
                    <a:pt x="6723" y="9605"/>
                  </a:cubicBezTo>
                  <a:cubicBezTo>
                    <a:pt x="6941" y="9707"/>
                    <a:pt x="7421" y="10085"/>
                    <a:pt x="7759" y="10043"/>
                  </a:cubicBezTo>
                  <a:cubicBezTo>
                    <a:pt x="8097" y="10001"/>
                    <a:pt x="8436" y="9626"/>
                    <a:pt x="8753" y="9355"/>
                  </a:cubicBezTo>
                  <a:cubicBezTo>
                    <a:pt x="9070" y="9084"/>
                    <a:pt x="8347" y="9964"/>
                    <a:pt x="10391" y="9757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9" name="Freeform 354"/>
            <p:cNvSpPr>
              <a:spLocks/>
            </p:cNvSpPr>
            <p:nvPr/>
          </p:nvSpPr>
          <p:spPr bwMode="auto">
            <a:xfrm>
              <a:off x="5015156" y="1803857"/>
              <a:ext cx="141925" cy="97879"/>
            </a:xfrm>
            <a:custGeom>
              <a:avLst/>
              <a:gdLst>
                <a:gd name="T0" fmla="*/ 270508182 w 9980"/>
                <a:gd name="T1" fmla="*/ 0 h 10000"/>
                <a:gd name="T2" fmla="*/ 220447249 w 9980"/>
                <a:gd name="T3" fmla="*/ 12634903 h 10000"/>
                <a:gd name="T4" fmla="*/ 148009084 w 9980"/>
                <a:gd name="T5" fmla="*/ 18357425 h 10000"/>
                <a:gd name="T6" fmla="*/ 93633353 w 9980"/>
                <a:gd name="T7" fmla="*/ 24080762 h 10000"/>
                <a:gd name="T8" fmla="*/ 57397152 w 9980"/>
                <a:gd name="T9" fmla="*/ 22000694 h 10000"/>
                <a:gd name="T10" fmla="*/ 39297631 w 9980"/>
                <a:gd name="T11" fmla="*/ 18357425 h 10000"/>
                <a:gd name="T12" fmla="*/ 21160751 w 9980"/>
                <a:gd name="T13" fmla="*/ 29794560 h 10000"/>
                <a:gd name="T14" fmla="*/ 3024052 w 9980"/>
                <a:gd name="T15" fmla="*/ 46962823 h 10000"/>
                <a:gd name="T16" fmla="*/ 811075 w 9980"/>
                <a:gd name="T17" fmla="*/ 49383391 h 10000"/>
                <a:gd name="T18" fmla="*/ 11502722 w 9980"/>
                <a:gd name="T19" fmla="*/ 56337248 h 10000"/>
                <a:gd name="T20" fmla="*/ 60604099 w 9980"/>
                <a:gd name="T21" fmla="*/ 78154747 h 10000"/>
                <a:gd name="T22" fmla="*/ 133079379 w 9980"/>
                <a:gd name="T23" fmla="*/ 83178935 h 10000"/>
                <a:gd name="T24" fmla="*/ 161796465 w 9980"/>
                <a:gd name="T25" fmla="*/ 78337932 h 10000"/>
                <a:gd name="T26" fmla="*/ 221515396 w 9980"/>
                <a:gd name="T27" fmla="*/ 71234571 h 10000"/>
                <a:gd name="T28" fmla="*/ 225755879 w 9980"/>
                <a:gd name="T29" fmla="*/ 71234571 h 10000"/>
                <a:gd name="T30" fmla="*/ 274820406 w 9980"/>
                <a:gd name="T31" fmla="*/ 64122485 h 10000"/>
                <a:gd name="T32" fmla="*/ 311059250 w 9980"/>
                <a:gd name="T33" fmla="*/ 41240395 h 10000"/>
                <a:gd name="T34" fmla="*/ 365432241 w 9980"/>
                <a:gd name="T35" fmla="*/ 12634903 h 10000"/>
                <a:gd name="T36" fmla="*/ 357950117 w 9980"/>
                <a:gd name="T37" fmla="*/ 1039625 h 10000"/>
                <a:gd name="T38" fmla="*/ 336495282 w 9980"/>
                <a:gd name="T39" fmla="*/ 2761869 h 10000"/>
                <a:gd name="T40" fmla="*/ 270508182 w 9980"/>
                <a:gd name="T41" fmla="*/ 0 h 100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80"/>
                <a:gd name="T64" fmla="*/ 0 h 10000"/>
                <a:gd name="T65" fmla="*/ 9980 w 9980"/>
                <a:gd name="T66" fmla="*/ 10000 h 100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80" h="10000">
                  <a:moveTo>
                    <a:pt x="7338" y="0"/>
                  </a:moveTo>
                  <a:cubicBezTo>
                    <a:pt x="6885" y="506"/>
                    <a:pt x="6535" y="1151"/>
                    <a:pt x="5980" y="1519"/>
                  </a:cubicBezTo>
                  <a:cubicBezTo>
                    <a:pt x="5426" y="1887"/>
                    <a:pt x="4670" y="1978"/>
                    <a:pt x="4015" y="2207"/>
                  </a:cubicBezTo>
                  <a:cubicBezTo>
                    <a:pt x="2540" y="2895"/>
                    <a:pt x="2950" y="2822"/>
                    <a:pt x="2540" y="2895"/>
                  </a:cubicBezTo>
                  <a:cubicBezTo>
                    <a:pt x="2130" y="2968"/>
                    <a:pt x="1557" y="2645"/>
                    <a:pt x="1557" y="2645"/>
                  </a:cubicBezTo>
                  <a:cubicBezTo>
                    <a:pt x="1066" y="1958"/>
                    <a:pt x="1230" y="2051"/>
                    <a:pt x="1066" y="2207"/>
                  </a:cubicBezTo>
                  <a:cubicBezTo>
                    <a:pt x="902" y="2363"/>
                    <a:pt x="574" y="3582"/>
                    <a:pt x="574" y="3582"/>
                  </a:cubicBezTo>
                  <a:cubicBezTo>
                    <a:pt x="409" y="4270"/>
                    <a:pt x="174" y="5254"/>
                    <a:pt x="82" y="5646"/>
                  </a:cubicBezTo>
                  <a:cubicBezTo>
                    <a:pt x="-10" y="6038"/>
                    <a:pt x="-16" y="5749"/>
                    <a:pt x="22" y="5937"/>
                  </a:cubicBezTo>
                  <a:cubicBezTo>
                    <a:pt x="60" y="6125"/>
                    <a:pt x="42" y="6197"/>
                    <a:pt x="312" y="6773"/>
                  </a:cubicBezTo>
                  <a:cubicBezTo>
                    <a:pt x="583" y="7349"/>
                    <a:pt x="1094" y="8858"/>
                    <a:pt x="1644" y="9396"/>
                  </a:cubicBezTo>
                  <a:cubicBezTo>
                    <a:pt x="2194" y="9934"/>
                    <a:pt x="3153" y="9997"/>
                    <a:pt x="3610" y="10000"/>
                  </a:cubicBezTo>
                  <a:cubicBezTo>
                    <a:pt x="4068" y="10003"/>
                    <a:pt x="3989" y="9657"/>
                    <a:pt x="4389" y="9418"/>
                  </a:cubicBezTo>
                  <a:cubicBezTo>
                    <a:pt x="4788" y="9179"/>
                    <a:pt x="5720" y="8707"/>
                    <a:pt x="6009" y="8564"/>
                  </a:cubicBezTo>
                  <a:cubicBezTo>
                    <a:pt x="6298" y="8421"/>
                    <a:pt x="5883" y="8706"/>
                    <a:pt x="6124" y="8564"/>
                  </a:cubicBezTo>
                  <a:cubicBezTo>
                    <a:pt x="6364" y="8422"/>
                    <a:pt x="7069" y="8310"/>
                    <a:pt x="7455" y="7709"/>
                  </a:cubicBezTo>
                  <a:cubicBezTo>
                    <a:pt x="7841" y="7109"/>
                    <a:pt x="8111" y="5875"/>
                    <a:pt x="8438" y="4958"/>
                  </a:cubicBezTo>
                  <a:cubicBezTo>
                    <a:pt x="8929" y="3812"/>
                    <a:pt x="9701" y="2324"/>
                    <a:pt x="9913" y="1519"/>
                  </a:cubicBezTo>
                  <a:cubicBezTo>
                    <a:pt x="10125" y="713"/>
                    <a:pt x="9778" y="589"/>
                    <a:pt x="9710" y="125"/>
                  </a:cubicBezTo>
                  <a:lnTo>
                    <a:pt x="9128" y="332"/>
                  </a:lnTo>
                  <a:lnTo>
                    <a:pt x="7338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0" name="Freeform 355"/>
            <p:cNvSpPr>
              <a:spLocks/>
            </p:cNvSpPr>
            <p:nvPr/>
          </p:nvSpPr>
          <p:spPr bwMode="auto">
            <a:xfrm>
              <a:off x="5020050" y="1763073"/>
              <a:ext cx="137031" cy="71778"/>
            </a:xfrm>
            <a:custGeom>
              <a:avLst/>
              <a:gdLst>
                <a:gd name="T0" fmla="*/ 196738486 w 10000"/>
                <a:gd name="T1" fmla="*/ 1609542 h 9595"/>
                <a:gd name="T2" fmla="*/ 158817388 w 10000"/>
                <a:gd name="T3" fmla="*/ 256185 h 9595"/>
                <a:gd name="T4" fmla="*/ 125235710 w 10000"/>
                <a:gd name="T5" fmla="*/ 272768 h 9595"/>
                <a:gd name="T6" fmla="*/ 89434423 w 10000"/>
                <a:gd name="T7" fmla="*/ 1609542 h 9595"/>
                <a:gd name="T8" fmla="*/ 71567023 w 10000"/>
                <a:gd name="T9" fmla="*/ 7733011 h 9595"/>
                <a:gd name="T10" fmla="*/ 0 w 10000"/>
                <a:gd name="T11" fmla="*/ 13859556 h 9595"/>
                <a:gd name="T12" fmla="*/ 17900650 w 10000"/>
                <a:gd name="T13" fmla="*/ 19982981 h 9595"/>
                <a:gd name="T14" fmla="*/ 31016091 w 10000"/>
                <a:gd name="T15" fmla="*/ 23662004 h 9595"/>
                <a:gd name="T16" fmla="*/ 63931512 w 10000"/>
                <a:gd name="T17" fmla="*/ 26442870 h 9595"/>
                <a:gd name="T18" fmla="*/ 140409227 w 10000"/>
                <a:gd name="T19" fmla="*/ 22766541 h 9595"/>
                <a:gd name="T20" fmla="*/ 197689538 w 10000"/>
                <a:gd name="T21" fmla="*/ 21091015 h 9595"/>
                <a:gd name="T22" fmla="*/ 225886171 w 10000"/>
                <a:gd name="T23" fmla="*/ 15096799 h 9595"/>
                <a:gd name="T24" fmla="*/ 291909117 w 10000"/>
                <a:gd name="T25" fmla="*/ 16334097 h 9595"/>
                <a:gd name="T26" fmla="*/ 310568508 w 10000"/>
                <a:gd name="T27" fmla="*/ 13705231 h 9595"/>
                <a:gd name="T28" fmla="*/ 311645122 w 10000"/>
                <a:gd name="T29" fmla="*/ 10797455 h 9595"/>
                <a:gd name="T30" fmla="*/ 316397074 w 10000"/>
                <a:gd name="T31" fmla="*/ 5936347 h 9595"/>
                <a:gd name="T32" fmla="*/ 271760473 w 10000"/>
                <a:gd name="T33" fmla="*/ 3345687 h 9595"/>
                <a:gd name="T34" fmla="*/ 268305536 w 10000"/>
                <a:gd name="T35" fmla="*/ 1609542 h 9595"/>
                <a:gd name="T36" fmla="*/ 196738486 w 10000"/>
                <a:gd name="T37" fmla="*/ 1609542 h 95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00"/>
                <a:gd name="T58" fmla="*/ 0 h 9595"/>
                <a:gd name="T59" fmla="*/ 10000 w 10000"/>
                <a:gd name="T60" fmla="*/ 9595 h 95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00" h="9595">
                  <a:moveTo>
                    <a:pt x="6210" y="584"/>
                  </a:moveTo>
                  <a:cubicBezTo>
                    <a:pt x="5554" y="325"/>
                    <a:pt x="5389" y="258"/>
                    <a:pt x="5013" y="93"/>
                  </a:cubicBezTo>
                  <a:cubicBezTo>
                    <a:pt x="4637" y="-72"/>
                    <a:pt x="4318" y="17"/>
                    <a:pt x="3953" y="99"/>
                  </a:cubicBezTo>
                  <a:lnTo>
                    <a:pt x="2823" y="584"/>
                  </a:lnTo>
                  <a:lnTo>
                    <a:pt x="2259" y="2806"/>
                  </a:lnTo>
                  <a:lnTo>
                    <a:pt x="0" y="5029"/>
                  </a:lnTo>
                  <a:lnTo>
                    <a:pt x="565" y="7251"/>
                  </a:lnTo>
                  <a:lnTo>
                    <a:pt x="979" y="8586"/>
                  </a:lnTo>
                  <a:lnTo>
                    <a:pt x="2018" y="9595"/>
                  </a:lnTo>
                  <a:lnTo>
                    <a:pt x="4432" y="8261"/>
                  </a:lnTo>
                  <a:lnTo>
                    <a:pt x="6240" y="7653"/>
                  </a:lnTo>
                  <a:lnTo>
                    <a:pt x="7130" y="5478"/>
                  </a:lnTo>
                  <a:lnTo>
                    <a:pt x="9214" y="5927"/>
                  </a:lnTo>
                  <a:lnTo>
                    <a:pt x="9803" y="4973"/>
                  </a:lnTo>
                  <a:cubicBezTo>
                    <a:pt x="9735" y="4622"/>
                    <a:pt x="9905" y="4270"/>
                    <a:pt x="9837" y="3918"/>
                  </a:cubicBezTo>
                  <a:cubicBezTo>
                    <a:pt x="9758" y="2807"/>
                    <a:pt x="10067" y="3265"/>
                    <a:pt x="9987" y="2154"/>
                  </a:cubicBezTo>
                  <a:cubicBezTo>
                    <a:pt x="9527" y="1653"/>
                    <a:pt x="9037" y="1714"/>
                    <a:pt x="8578" y="1214"/>
                  </a:cubicBezTo>
                  <a:cubicBezTo>
                    <a:pt x="8542" y="1004"/>
                    <a:pt x="8505" y="794"/>
                    <a:pt x="8469" y="584"/>
                  </a:cubicBezTo>
                  <a:lnTo>
                    <a:pt x="6210" y="58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1" name="Freeform 356"/>
            <p:cNvSpPr>
              <a:spLocks/>
            </p:cNvSpPr>
            <p:nvPr/>
          </p:nvSpPr>
          <p:spPr bwMode="auto">
            <a:xfrm>
              <a:off x="5173395" y="1949044"/>
              <a:ext cx="187601" cy="145188"/>
            </a:xfrm>
            <a:custGeom>
              <a:avLst/>
              <a:gdLst>
                <a:gd name="T0" fmla="*/ 404539854 w 10000"/>
                <a:gd name="T1" fmla="*/ 20795120 h 10000"/>
                <a:gd name="T2" fmla="*/ 101131823 w 10000"/>
                <a:gd name="T3" fmla="*/ 20795120 h 10000"/>
                <a:gd name="T4" fmla="*/ 0 w 10000"/>
                <a:gd name="T5" fmla="*/ 0 h 10000"/>
                <a:gd name="T6" fmla="*/ 0 w 10000"/>
                <a:gd name="T7" fmla="*/ 41547712 h 10000"/>
                <a:gd name="T8" fmla="*/ 50623893 w 10000"/>
                <a:gd name="T9" fmla="*/ 103932853 h 10000"/>
                <a:gd name="T10" fmla="*/ 75546226 w 10000"/>
                <a:gd name="T11" fmla="*/ 171095802 h 10000"/>
                <a:gd name="T12" fmla="*/ 50623893 w 10000"/>
                <a:gd name="T13" fmla="*/ 211289848 h 10000"/>
                <a:gd name="T14" fmla="*/ 101131823 w 10000"/>
                <a:gd name="T15" fmla="*/ 252877051 h 10000"/>
                <a:gd name="T16" fmla="*/ 177791585 w 10000"/>
                <a:gd name="T17" fmla="*/ 306019629 h 10000"/>
                <a:gd name="T18" fmla="*/ 457274839 w 10000"/>
                <a:gd name="T19" fmla="*/ 267377037 h 10000"/>
                <a:gd name="T20" fmla="*/ 494877630 w 10000"/>
                <a:gd name="T21" fmla="*/ 281600551 h 10000"/>
                <a:gd name="T22" fmla="*/ 557408742 w 10000"/>
                <a:gd name="T23" fmla="*/ 281876797 h 10000"/>
                <a:gd name="T24" fmla="*/ 556295553 w 10000"/>
                <a:gd name="T25" fmla="*/ 294424749 h 10000"/>
                <a:gd name="T26" fmla="*/ 505671568 w 10000"/>
                <a:gd name="T27" fmla="*/ 315219848 h 10000"/>
                <a:gd name="T28" fmla="*/ 556295553 w 10000"/>
                <a:gd name="T29" fmla="*/ 398357969 h 10000"/>
                <a:gd name="T30" fmla="*/ 758565261 w 10000"/>
                <a:gd name="T31" fmla="*/ 336015172 h 10000"/>
                <a:gd name="T32" fmla="*/ 960835115 w 10000"/>
                <a:gd name="T33" fmla="*/ 336015172 h 10000"/>
                <a:gd name="T34" fmla="*/ 1061967413 w 10000"/>
                <a:gd name="T35" fmla="*/ 273672149 h 10000"/>
                <a:gd name="T36" fmla="*/ 1112590521 w 10000"/>
                <a:gd name="T37" fmla="*/ 273672149 h 10000"/>
                <a:gd name="T38" fmla="*/ 809188953 w 10000"/>
                <a:gd name="T39" fmla="*/ 232082008 h 10000"/>
                <a:gd name="T40" fmla="*/ 758565261 w 10000"/>
                <a:gd name="T41" fmla="*/ 124685651 h 10000"/>
                <a:gd name="T42" fmla="*/ 960835115 w 10000"/>
                <a:gd name="T43" fmla="*/ 41547712 h 10000"/>
                <a:gd name="T44" fmla="*/ 657427121 w 10000"/>
                <a:gd name="T45" fmla="*/ 0 h 10000"/>
                <a:gd name="T46" fmla="*/ 404539854 w 10000"/>
                <a:gd name="T47" fmla="*/ 20795120 h 100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0000"/>
                <a:gd name="T73" fmla="*/ 0 h 10000"/>
                <a:gd name="T74" fmla="*/ 10000 w 10000"/>
                <a:gd name="T75" fmla="*/ 10000 h 1000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0000" h="10000">
                  <a:moveTo>
                    <a:pt x="3636" y="522"/>
                  </a:moveTo>
                  <a:lnTo>
                    <a:pt x="909" y="522"/>
                  </a:lnTo>
                  <a:lnTo>
                    <a:pt x="0" y="0"/>
                  </a:lnTo>
                  <a:lnTo>
                    <a:pt x="0" y="1043"/>
                  </a:lnTo>
                  <a:lnTo>
                    <a:pt x="455" y="2609"/>
                  </a:lnTo>
                  <a:cubicBezTo>
                    <a:pt x="530" y="3171"/>
                    <a:pt x="604" y="3733"/>
                    <a:pt x="679" y="4295"/>
                  </a:cubicBezTo>
                  <a:cubicBezTo>
                    <a:pt x="604" y="4631"/>
                    <a:pt x="530" y="4968"/>
                    <a:pt x="455" y="5304"/>
                  </a:cubicBezTo>
                  <a:lnTo>
                    <a:pt x="909" y="6348"/>
                  </a:lnTo>
                  <a:lnTo>
                    <a:pt x="1598" y="7682"/>
                  </a:lnTo>
                  <a:cubicBezTo>
                    <a:pt x="2779" y="7328"/>
                    <a:pt x="2976" y="7157"/>
                    <a:pt x="4110" y="6712"/>
                  </a:cubicBezTo>
                  <a:lnTo>
                    <a:pt x="4448" y="7069"/>
                  </a:lnTo>
                  <a:lnTo>
                    <a:pt x="5010" y="7076"/>
                  </a:lnTo>
                  <a:cubicBezTo>
                    <a:pt x="5007" y="7181"/>
                    <a:pt x="5003" y="7286"/>
                    <a:pt x="5000" y="7391"/>
                  </a:cubicBezTo>
                  <a:lnTo>
                    <a:pt x="4545" y="7913"/>
                  </a:lnTo>
                  <a:lnTo>
                    <a:pt x="5000" y="10000"/>
                  </a:lnTo>
                  <a:lnTo>
                    <a:pt x="6818" y="8435"/>
                  </a:lnTo>
                  <a:lnTo>
                    <a:pt x="8636" y="8435"/>
                  </a:lnTo>
                  <a:lnTo>
                    <a:pt x="9545" y="6870"/>
                  </a:lnTo>
                  <a:lnTo>
                    <a:pt x="10000" y="6870"/>
                  </a:lnTo>
                  <a:lnTo>
                    <a:pt x="7273" y="5826"/>
                  </a:lnTo>
                  <a:cubicBezTo>
                    <a:pt x="7121" y="4927"/>
                    <a:pt x="6970" y="4029"/>
                    <a:pt x="6818" y="3130"/>
                  </a:cubicBezTo>
                  <a:lnTo>
                    <a:pt x="8636" y="1043"/>
                  </a:lnTo>
                  <a:lnTo>
                    <a:pt x="5909" y="0"/>
                  </a:lnTo>
                  <a:lnTo>
                    <a:pt x="3636" y="52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2" name="Freeform 361"/>
            <p:cNvSpPr>
              <a:spLocks/>
            </p:cNvSpPr>
            <p:nvPr/>
          </p:nvSpPr>
          <p:spPr bwMode="auto">
            <a:xfrm>
              <a:off x="4755776" y="1831588"/>
              <a:ext cx="117455" cy="66885"/>
            </a:xfrm>
            <a:custGeom>
              <a:avLst/>
              <a:gdLst>
                <a:gd name="T0" fmla="*/ 133281932 w 10000"/>
                <a:gd name="T1" fmla="*/ 3647102 h 11466"/>
                <a:gd name="T2" fmla="*/ 121169977 w 10000"/>
                <a:gd name="T3" fmla="*/ 2335908 h 11466"/>
                <a:gd name="T4" fmla="*/ 96928145 w 10000"/>
                <a:gd name="T5" fmla="*/ 1024719 h 11466"/>
                <a:gd name="T6" fmla="*/ 61763147 w 10000"/>
                <a:gd name="T7" fmla="*/ 2043250 h 11466"/>
                <a:gd name="T8" fmla="*/ 55046424 w 10000"/>
                <a:gd name="T9" fmla="*/ 0 h 11466"/>
                <a:gd name="T10" fmla="*/ 36352198 w 10000"/>
                <a:gd name="T11" fmla="*/ 1969880 h 11466"/>
                <a:gd name="T12" fmla="*/ 0 w 10000"/>
                <a:gd name="T13" fmla="*/ 6269481 h 11466"/>
                <a:gd name="T14" fmla="*/ 0 w 10000"/>
                <a:gd name="T15" fmla="*/ 8891664 h 11466"/>
                <a:gd name="T16" fmla="*/ 24240243 w 10000"/>
                <a:gd name="T17" fmla="*/ 8891664 h 11466"/>
                <a:gd name="T18" fmla="*/ 35759324 w 10000"/>
                <a:gd name="T19" fmla="*/ 12026954 h 11466"/>
                <a:gd name="T20" fmla="*/ 48464164 w 10000"/>
                <a:gd name="T21" fmla="*/ 11514047 h 11466"/>
                <a:gd name="T22" fmla="*/ 75250404 w 10000"/>
                <a:gd name="T23" fmla="*/ 9477013 h 11466"/>
                <a:gd name="T24" fmla="*/ 89160160 w 10000"/>
                <a:gd name="T25" fmla="*/ 10642421 h 11466"/>
                <a:gd name="T26" fmla="*/ 133281932 w 10000"/>
                <a:gd name="T27" fmla="*/ 8891664 h 11466"/>
                <a:gd name="T28" fmla="*/ 157522118 w 10000"/>
                <a:gd name="T29" fmla="*/ 7580476 h 11466"/>
                <a:gd name="T30" fmla="*/ 169634072 w 10000"/>
                <a:gd name="T31" fmla="*/ 7580476 h 11466"/>
                <a:gd name="T32" fmla="*/ 157522118 w 10000"/>
                <a:gd name="T33" fmla="*/ 6269481 h 11466"/>
                <a:gd name="T34" fmla="*/ 133281932 w 10000"/>
                <a:gd name="T35" fmla="*/ 3647102 h 114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000"/>
                <a:gd name="T55" fmla="*/ 0 h 11466"/>
                <a:gd name="T56" fmla="*/ 10000 w 10000"/>
                <a:gd name="T57" fmla="*/ 11466 h 114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000" h="11466">
                  <a:moveTo>
                    <a:pt x="7857" y="3477"/>
                  </a:moveTo>
                  <a:lnTo>
                    <a:pt x="7143" y="2227"/>
                  </a:lnTo>
                  <a:lnTo>
                    <a:pt x="5714" y="977"/>
                  </a:lnTo>
                  <a:lnTo>
                    <a:pt x="3641" y="1948"/>
                  </a:lnTo>
                  <a:cubicBezTo>
                    <a:pt x="3532" y="1206"/>
                    <a:pt x="3354" y="742"/>
                    <a:pt x="3245" y="0"/>
                  </a:cubicBezTo>
                  <a:lnTo>
                    <a:pt x="2143" y="1878"/>
                  </a:lnTo>
                  <a:lnTo>
                    <a:pt x="0" y="5977"/>
                  </a:lnTo>
                  <a:lnTo>
                    <a:pt x="0" y="8477"/>
                  </a:lnTo>
                  <a:lnTo>
                    <a:pt x="1429" y="8477"/>
                  </a:lnTo>
                  <a:lnTo>
                    <a:pt x="2108" y="11466"/>
                  </a:lnTo>
                  <a:lnTo>
                    <a:pt x="2857" y="10977"/>
                  </a:lnTo>
                  <a:lnTo>
                    <a:pt x="4436" y="9035"/>
                  </a:lnTo>
                  <a:lnTo>
                    <a:pt x="5256" y="10146"/>
                  </a:lnTo>
                  <a:lnTo>
                    <a:pt x="7857" y="8477"/>
                  </a:lnTo>
                  <a:lnTo>
                    <a:pt x="9286" y="7227"/>
                  </a:lnTo>
                  <a:lnTo>
                    <a:pt x="10000" y="7227"/>
                  </a:lnTo>
                  <a:lnTo>
                    <a:pt x="9286" y="5977"/>
                  </a:lnTo>
                  <a:lnTo>
                    <a:pt x="7857" y="347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3" name="Freeform 363"/>
            <p:cNvSpPr>
              <a:spLocks/>
            </p:cNvSpPr>
            <p:nvPr/>
          </p:nvSpPr>
          <p:spPr bwMode="auto">
            <a:xfrm>
              <a:off x="4697049" y="1681507"/>
              <a:ext cx="73409" cy="76673"/>
            </a:xfrm>
            <a:custGeom>
              <a:avLst/>
              <a:gdLst>
                <a:gd name="T0" fmla="*/ 6065872 w 10056"/>
                <a:gd name="T1" fmla="*/ 14184303 h 10000"/>
                <a:gd name="T2" fmla="*/ 8518756 w 10056"/>
                <a:gd name="T3" fmla="*/ 19860070 h 10000"/>
                <a:gd name="T4" fmla="*/ 13426688 w 10056"/>
                <a:gd name="T5" fmla="*/ 22696229 h 10000"/>
                <a:gd name="T6" fmla="*/ 17900822 w 10056"/>
                <a:gd name="T7" fmla="*/ 26364053 h 10000"/>
                <a:gd name="T8" fmla="*/ 22509388 w 10056"/>
                <a:gd name="T9" fmla="*/ 31031229 h 10000"/>
                <a:gd name="T10" fmla="*/ 25391034 w 10056"/>
                <a:gd name="T11" fmla="*/ 23360433 h 10000"/>
                <a:gd name="T12" fmla="*/ 23682415 w 10056"/>
                <a:gd name="T13" fmla="*/ 17684729 h 10000"/>
                <a:gd name="T14" fmla="*/ 25533340 w 10056"/>
                <a:gd name="T15" fmla="*/ 10184674 h 10000"/>
                <a:gd name="T16" fmla="*/ 21935392 w 10056"/>
                <a:gd name="T17" fmla="*/ 7348014 h 10000"/>
                <a:gd name="T18" fmla="*/ 18332456 w 10056"/>
                <a:gd name="T19" fmla="*/ 5672431 h 10000"/>
                <a:gd name="T20" fmla="*/ 13426688 w 10056"/>
                <a:gd name="T21" fmla="*/ 2836212 h 10000"/>
                <a:gd name="T22" fmla="*/ 8518756 w 10056"/>
                <a:gd name="T23" fmla="*/ 2836212 h 10000"/>
                <a:gd name="T24" fmla="*/ 6065872 w 10056"/>
                <a:gd name="T25" fmla="*/ 0 h 10000"/>
                <a:gd name="T26" fmla="*/ 1160461 w 10056"/>
                <a:gd name="T27" fmla="*/ 2836212 h 10000"/>
                <a:gd name="T28" fmla="*/ 0 w 10056"/>
                <a:gd name="T29" fmla="*/ 3013134 h 10000"/>
                <a:gd name="T30" fmla="*/ 2310571 w 10056"/>
                <a:gd name="T31" fmla="*/ 10683932 h 10000"/>
                <a:gd name="T32" fmla="*/ 6065872 w 10056"/>
                <a:gd name="T33" fmla="*/ 14184303 h 10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056"/>
                <a:gd name="T52" fmla="*/ 0 h 10000"/>
                <a:gd name="T53" fmla="*/ 10056 w 10056"/>
                <a:gd name="T54" fmla="*/ 10000 h 100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056" h="10000">
                  <a:moveTo>
                    <a:pt x="2389" y="4571"/>
                  </a:moveTo>
                  <a:lnTo>
                    <a:pt x="3355" y="6400"/>
                  </a:lnTo>
                  <a:lnTo>
                    <a:pt x="5288" y="7314"/>
                  </a:lnTo>
                  <a:lnTo>
                    <a:pt x="7050" y="8496"/>
                  </a:lnTo>
                  <a:lnTo>
                    <a:pt x="8865" y="10000"/>
                  </a:lnTo>
                  <a:cubicBezTo>
                    <a:pt x="8961" y="9105"/>
                    <a:pt x="9904" y="8423"/>
                    <a:pt x="10000" y="7528"/>
                  </a:cubicBezTo>
                  <a:lnTo>
                    <a:pt x="9327" y="5699"/>
                  </a:lnTo>
                  <a:cubicBezTo>
                    <a:pt x="9382" y="4965"/>
                    <a:pt x="10001" y="4016"/>
                    <a:pt x="10056" y="3282"/>
                  </a:cubicBezTo>
                  <a:lnTo>
                    <a:pt x="8639" y="2368"/>
                  </a:lnTo>
                  <a:lnTo>
                    <a:pt x="7220" y="1828"/>
                  </a:lnTo>
                  <a:lnTo>
                    <a:pt x="5288" y="914"/>
                  </a:lnTo>
                  <a:lnTo>
                    <a:pt x="3355" y="914"/>
                  </a:lnTo>
                  <a:lnTo>
                    <a:pt x="2389" y="0"/>
                  </a:lnTo>
                  <a:lnTo>
                    <a:pt x="457" y="914"/>
                  </a:lnTo>
                  <a:lnTo>
                    <a:pt x="0" y="971"/>
                  </a:lnTo>
                  <a:cubicBezTo>
                    <a:pt x="152" y="1866"/>
                    <a:pt x="757" y="2548"/>
                    <a:pt x="910" y="3443"/>
                  </a:cubicBezTo>
                  <a:lnTo>
                    <a:pt x="2389" y="457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 rot="21133526">
              <a:off x="4935222" y="1862584"/>
              <a:ext cx="91354" cy="48940"/>
            </a:xfrm>
            <a:custGeom>
              <a:avLst/>
              <a:gdLst>
                <a:gd name="T0" fmla="*/ 0 w 1912593"/>
                <a:gd name="T1" fmla="*/ 1 h 1229193"/>
                <a:gd name="T2" fmla="*/ 0 w 1912593"/>
                <a:gd name="T3" fmla="*/ 3 h 1229193"/>
                <a:gd name="T4" fmla="*/ 5 w 1912593"/>
                <a:gd name="T5" fmla="*/ 3 h 1229193"/>
                <a:gd name="T6" fmla="*/ 9 w 1912593"/>
                <a:gd name="T7" fmla="*/ 1 h 1229193"/>
                <a:gd name="T8" fmla="*/ 8 w 1912593"/>
                <a:gd name="T9" fmla="*/ 0 h 1229193"/>
                <a:gd name="T10" fmla="*/ 5 w 1912593"/>
                <a:gd name="T11" fmla="*/ 1 h 1229193"/>
                <a:gd name="T12" fmla="*/ 1 w 1912593"/>
                <a:gd name="T13" fmla="*/ 1 h 1229193"/>
                <a:gd name="T14" fmla="*/ 1 w 1912593"/>
                <a:gd name="T15" fmla="*/ 1 h 1229193"/>
                <a:gd name="T16" fmla="*/ 0 w 1912593"/>
                <a:gd name="T17" fmla="*/ 1 h 12291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12593"/>
                <a:gd name="T28" fmla="*/ 0 h 1229193"/>
                <a:gd name="T29" fmla="*/ 1912593 w 1912593"/>
                <a:gd name="T30" fmla="*/ 1229193 h 122919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12593" h="1229193">
                  <a:moveTo>
                    <a:pt x="0" y="233280"/>
                  </a:moveTo>
                  <a:lnTo>
                    <a:pt x="83793" y="1154242"/>
                  </a:lnTo>
                  <a:lnTo>
                    <a:pt x="1103124" y="1229193"/>
                  </a:lnTo>
                  <a:lnTo>
                    <a:pt x="1912593" y="314793"/>
                  </a:lnTo>
                  <a:lnTo>
                    <a:pt x="1792672" y="0"/>
                  </a:lnTo>
                  <a:lnTo>
                    <a:pt x="1124055" y="252554"/>
                  </a:lnTo>
                  <a:cubicBezTo>
                    <a:pt x="892871" y="224853"/>
                    <a:pt x="379360" y="273001"/>
                    <a:pt x="148176" y="245300"/>
                  </a:cubicBezTo>
                  <a:lnTo>
                    <a:pt x="128763" y="242675"/>
                  </a:lnTo>
                  <a:lnTo>
                    <a:pt x="0" y="23328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4940115" y="1872372"/>
              <a:ext cx="146819" cy="153344"/>
            </a:xfrm>
            <a:custGeom>
              <a:avLst/>
              <a:gdLst>
                <a:gd name="T0" fmla="*/ 5 w 3644175"/>
                <a:gd name="T1" fmla="*/ 0 h 3780713"/>
                <a:gd name="T2" fmla="*/ 3 w 3644175"/>
                <a:gd name="T3" fmla="*/ 2 h 3780713"/>
                <a:gd name="T4" fmla="*/ 0 w 3644175"/>
                <a:gd name="T5" fmla="*/ 2 h 3780713"/>
                <a:gd name="T6" fmla="*/ 0 w 3644175"/>
                <a:gd name="T7" fmla="*/ 3 h 3780713"/>
                <a:gd name="T8" fmla="*/ 1 w 3644175"/>
                <a:gd name="T9" fmla="*/ 4 h 3780713"/>
                <a:gd name="T10" fmla="*/ 1 w 3644175"/>
                <a:gd name="T11" fmla="*/ 4 h 3780713"/>
                <a:gd name="T12" fmla="*/ 1 w 3644175"/>
                <a:gd name="T13" fmla="*/ 3 h 3780713"/>
                <a:gd name="T14" fmla="*/ 2 w 3644175"/>
                <a:gd name="T15" fmla="*/ 4 h 3780713"/>
                <a:gd name="T16" fmla="*/ 3 w 3644175"/>
                <a:gd name="T17" fmla="*/ 6 h 3780713"/>
                <a:gd name="T18" fmla="*/ 4 w 3644175"/>
                <a:gd name="T19" fmla="*/ 7 h 3780713"/>
                <a:gd name="T20" fmla="*/ 8 w 3644175"/>
                <a:gd name="T21" fmla="*/ 9 h 3780713"/>
                <a:gd name="T22" fmla="*/ 3 w 3644175"/>
                <a:gd name="T23" fmla="*/ 4 h 3780713"/>
                <a:gd name="T24" fmla="*/ 4 w 3644175"/>
                <a:gd name="T25" fmla="*/ 3 h 3780713"/>
                <a:gd name="T26" fmla="*/ 4 w 3644175"/>
                <a:gd name="T27" fmla="*/ 4 h 3780713"/>
                <a:gd name="T28" fmla="*/ 9 w 3644175"/>
                <a:gd name="T29" fmla="*/ 4 h 3780713"/>
                <a:gd name="T30" fmla="*/ 8 w 3644175"/>
                <a:gd name="T31" fmla="*/ 1 h 3780713"/>
                <a:gd name="T32" fmla="*/ 7 w 3644175"/>
                <a:gd name="T33" fmla="*/ 2 h 3780713"/>
                <a:gd name="T34" fmla="*/ 6 w 3644175"/>
                <a:gd name="T35" fmla="*/ 2 h 3780713"/>
                <a:gd name="T36" fmla="*/ 5 w 3644175"/>
                <a:gd name="T37" fmla="*/ 0 h 3780713"/>
                <a:gd name="T38" fmla="*/ 5 w 3644175"/>
                <a:gd name="T39" fmla="*/ 0 h 378071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644175"/>
                <a:gd name="T61" fmla="*/ 0 h 3780713"/>
                <a:gd name="T62" fmla="*/ 3644175 w 3644175"/>
                <a:gd name="T63" fmla="*/ 3780713 h 378071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644175" h="3780713">
                  <a:moveTo>
                    <a:pt x="2018109" y="0"/>
                  </a:moveTo>
                  <a:lnTo>
                    <a:pt x="1131347" y="970851"/>
                  </a:lnTo>
                  <a:lnTo>
                    <a:pt x="106496" y="992543"/>
                  </a:lnTo>
                  <a:lnTo>
                    <a:pt x="0" y="1285960"/>
                  </a:lnTo>
                  <a:lnTo>
                    <a:pt x="250657" y="1838746"/>
                  </a:lnTo>
                  <a:lnTo>
                    <a:pt x="476240" y="1522355"/>
                  </a:lnTo>
                  <a:lnTo>
                    <a:pt x="637449" y="1360281"/>
                  </a:lnTo>
                  <a:lnTo>
                    <a:pt x="900975" y="1622129"/>
                  </a:lnTo>
                  <a:lnTo>
                    <a:pt x="1125827" y="2401618"/>
                  </a:lnTo>
                  <a:lnTo>
                    <a:pt x="1614428" y="2951232"/>
                  </a:lnTo>
                  <a:cubicBezTo>
                    <a:pt x="2156362" y="3074631"/>
                    <a:pt x="2677783" y="3504219"/>
                    <a:pt x="3209460" y="3780713"/>
                  </a:cubicBezTo>
                  <a:lnTo>
                    <a:pt x="1455611" y="1667100"/>
                  </a:lnTo>
                  <a:lnTo>
                    <a:pt x="1543203" y="1366330"/>
                  </a:lnTo>
                  <a:lnTo>
                    <a:pt x="1755414" y="1517198"/>
                  </a:lnTo>
                  <a:lnTo>
                    <a:pt x="3644175" y="1622129"/>
                  </a:lnTo>
                  <a:lnTo>
                    <a:pt x="3394079" y="610450"/>
                  </a:lnTo>
                  <a:lnTo>
                    <a:pt x="3170007" y="750786"/>
                  </a:lnTo>
                  <a:lnTo>
                    <a:pt x="2480463" y="641709"/>
                  </a:lnTo>
                  <a:lnTo>
                    <a:pt x="2078068" y="137463"/>
                  </a:lnTo>
                  <a:lnTo>
                    <a:pt x="2018109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5000474" y="1926205"/>
              <a:ext cx="101142" cy="101142"/>
            </a:xfrm>
            <a:custGeom>
              <a:avLst/>
              <a:gdLst>
                <a:gd name="T0" fmla="*/ 6 w 2398426"/>
                <a:gd name="T1" fmla="*/ 1 h 2488994"/>
                <a:gd name="T2" fmla="*/ 1 w 2398426"/>
                <a:gd name="T3" fmla="*/ 0 h 2488994"/>
                <a:gd name="T4" fmla="*/ 0 w 2398426"/>
                <a:gd name="T5" fmla="*/ 0 h 2488994"/>
                <a:gd name="T6" fmla="*/ 0 w 2398426"/>
                <a:gd name="T7" fmla="*/ 1 h 2488994"/>
                <a:gd name="T8" fmla="*/ 5 w 2398426"/>
                <a:gd name="T9" fmla="*/ 6 h 2488994"/>
                <a:gd name="T10" fmla="*/ 6 w 2398426"/>
                <a:gd name="T11" fmla="*/ 4 h 2488994"/>
                <a:gd name="T12" fmla="*/ 7 w 2398426"/>
                <a:gd name="T13" fmla="*/ 3 h 2488994"/>
                <a:gd name="T14" fmla="*/ 6 w 2398426"/>
                <a:gd name="T15" fmla="*/ 1 h 24889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98426"/>
                <a:gd name="T25" fmla="*/ 0 h 2488994"/>
                <a:gd name="T26" fmla="*/ 2398426 w 2398426"/>
                <a:gd name="T27" fmla="*/ 2488994 h 24889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98426" h="2488994">
                  <a:moveTo>
                    <a:pt x="2113613" y="269822"/>
                  </a:moveTo>
                  <a:lnTo>
                    <a:pt x="254833" y="149901"/>
                  </a:lnTo>
                  <a:lnTo>
                    <a:pt x="74951" y="0"/>
                  </a:lnTo>
                  <a:lnTo>
                    <a:pt x="0" y="329783"/>
                  </a:lnTo>
                  <a:lnTo>
                    <a:pt x="1691048" y="2488994"/>
                  </a:lnTo>
                  <a:lnTo>
                    <a:pt x="2177788" y="1556144"/>
                  </a:lnTo>
                  <a:lnTo>
                    <a:pt x="2398426" y="1439055"/>
                  </a:lnTo>
                  <a:lnTo>
                    <a:pt x="2113613" y="26982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7" name="Freeform 255"/>
            <p:cNvSpPr>
              <a:spLocks/>
            </p:cNvSpPr>
            <p:nvPr/>
          </p:nvSpPr>
          <p:spPr bwMode="auto">
            <a:xfrm rot="286500">
              <a:off x="5073883" y="1988195"/>
              <a:ext cx="45677" cy="60359"/>
            </a:xfrm>
            <a:custGeom>
              <a:avLst/>
              <a:gdLst>
                <a:gd name="T0" fmla="*/ 1 w 1259245"/>
                <a:gd name="T1" fmla="*/ 0 h 1506961"/>
                <a:gd name="T2" fmla="*/ 0 w 1259245"/>
                <a:gd name="T3" fmla="*/ 2 h 1506961"/>
                <a:gd name="T4" fmla="*/ 1 w 1259245"/>
                <a:gd name="T5" fmla="*/ 4 h 1506961"/>
                <a:gd name="T6" fmla="*/ 2 w 1259245"/>
                <a:gd name="T7" fmla="*/ 1 h 1506961"/>
                <a:gd name="T8" fmla="*/ 1 w 1259245"/>
                <a:gd name="T9" fmla="*/ 0 h 15069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59245"/>
                <a:gd name="T16" fmla="*/ 0 h 1506961"/>
                <a:gd name="T17" fmla="*/ 1259245 w 1259245"/>
                <a:gd name="T18" fmla="*/ 1506961 h 15069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59245" h="1506961">
                  <a:moveTo>
                    <a:pt x="459998" y="0"/>
                  </a:moveTo>
                  <a:lnTo>
                    <a:pt x="0" y="967315"/>
                  </a:lnTo>
                  <a:lnTo>
                    <a:pt x="599606" y="1506961"/>
                  </a:lnTo>
                  <a:lnTo>
                    <a:pt x="1259243" y="571259"/>
                  </a:lnTo>
                  <a:lnTo>
                    <a:pt x="459998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5075515" y="1883791"/>
              <a:ext cx="73409" cy="58728"/>
            </a:xfrm>
            <a:custGeom>
              <a:avLst/>
              <a:gdLst>
                <a:gd name="T0" fmla="*/ 1 w 1678899"/>
                <a:gd name="T1" fmla="*/ 5 h 1259174"/>
                <a:gd name="T2" fmla="*/ 5 w 1678899"/>
                <a:gd name="T3" fmla="*/ 5 h 1259174"/>
                <a:gd name="T4" fmla="*/ 5 w 1678899"/>
                <a:gd name="T5" fmla="*/ 4 h 1259174"/>
                <a:gd name="T6" fmla="*/ 3 w 1678899"/>
                <a:gd name="T7" fmla="*/ 0 h 1259174"/>
                <a:gd name="T8" fmla="*/ 0 w 1678899"/>
                <a:gd name="T9" fmla="*/ 1 h 1259174"/>
                <a:gd name="T10" fmla="*/ 1 w 1678899"/>
                <a:gd name="T11" fmla="*/ 5 h 1259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78899"/>
                <a:gd name="T19" fmla="*/ 0 h 1259174"/>
                <a:gd name="T20" fmla="*/ 1678899 w 1678899"/>
                <a:gd name="T21" fmla="*/ 1259174 h 1259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78899" h="1259174">
                  <a:moveTo>
                    <a:pt x="209862" y="1154242"/>
                  </a:moveTo>
                  <a:lnTo>
                    <a:pt x="1678899" y="1259174"/>
                  </a:lnTo>
                  <a:lnTo>
                    <a:pt x="1663908" y="899410"/>
                  </a:lnTo>
                  <a:lnTo>
                    <a:pt x="854439" y="0"/>
                  </a:lnTo>
                  <a:lnTo>
                    <a:pt x="0" y="269823"/>
                  </a:lnTo>
                  <a:lnTo>
                    <a:pt x="209862" y="115424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5088566" y="1937625"/>
              <a:ext cx="102773" cy="99510"/>
            </a:xfrm>
            <a:custGeom>
              <a:avLst/>
              <a:gdLst>
                <a:gd name="T0" fmla="*/ 0 w 2578308"/>
                <a:gd name="T1" fmla="*/ 0 h 2368446"/>
                <a:gd name="T2" fmla="*/ 1 w 2578308"/>
                <a:gd name="T3" fmla="*/ 3 h 2368446"/>
                <a:gd name="T4" fmla="*/ 0 w 2578308"/>
                <a:gd name="T5" fmla="*/ 4 h 2368446"/>
                <a:gd name="T6" fmla="*/ 2 w 2578308"/>
                <a:gd name="T7" fmla="*/ 5 h 2368446"/>
                <a:gd name="T8" fmla="*/ 3 w 2578308"/>
                <a:gd name="T9" fmla="*/ 4 h 2368446"/>
                <a:gd name="T10" fmla="*/ 4 w 2578308"/>
                <a:gd name="T11" fmla="*/ 6 h 2368446"/>
                <a:gd name="T12" fmla="*/ 4 w 2578308"/>
                <a:gd name="T13" fmla="*/ 7 h 2368446"/>
                <a:gd name="T14" fmla="*/ 5 w 2578308"/>
                <a:gd name="T15" fmla="*/ 6 h 2368446"/>
                <a:gd name="T16" fmla="*/ 6 w 2578308"/>
                <a:gd name="T17" fmla="*/ 4 h 2368446"/>
                <a:gd name="T18" fmla="*/ 5 w 2578308"/>
                <a:gd name="T19" fmla="*/ 1 h 2368446"/>
                <a:gd name="T20" fmla="*/ 3 w 2578308"/>
                <a:gd name="T21" fmla="*/ 0 h 2368446"/>
                <a:gd name="T22" fmla="*/ 0 w 2578308"/>
                <a:gd name="T23" fmla="*/ 0 h 236844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78308"/>
                <a:gd name="T37" fmla="*/ 0 h 2368446"/>
                <a:gd name="T38" fmla="*/ 2578308 w 2578308"/>
                <a:gd name="T39" fmla="*/ 2368446 h 236844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78308" h="2368446">
                  <a:moveTo>
                    <a:pt x="0" y="0"/>
                  </a:moveTo>
                  <a:lnTo>
                    <a:pt x="254833" y="1154242"/>
                  </a:lnTo>
                  <a:lnTo>
                    <a:pt x="104931" y="1259173"/>
                  </a:lnTo>
                  <a:lnTo>
                    <a:pt x="855821" y="1873287"/>
                  </a:lnTo>
                  <a:lnTo>
                    <a:pt x="1111621" y="1524299"/>
                  </a:lnTo>
                  <a:lnTo>
                    <a:pt x="1734645" y="2033965"/>
                  </a:lnTo>
                  <a:lnTo>
                    <a:pt x="1633928" y="2368446"/>
                  </a:lnTo>
                  <a:lnTo>
                    <a:pt x="2338465" y="2263514"/>
                  </a:lnTo>
                  <a:lnTo>
                    <a:pt x="2578308" y="1514006"/>
                  </a:lnTo>
                  <a:lnTo>
                    <a:pt x="2113613" y="224852"/>
                  </a:lnTo>
                  <a:lnTo>
                    <a:pt x="1439056" y="149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0" name="Freeform 258"/>
            <p:cNvSpPr>
              <a:spLocks/>
            </p:cNvSpPr>
            <p:nvPr/>
          </p:nvSpPr>
          <p:spPr bwMode="auto">
            <a:xfrm>
              <a:off x="5116298" y="1999615"/>
              <a:ext cx="40784" cy="50570"/>
            </a:xfrm>
            <a:custGeom>
              <a:avLst/>
              <a:gdLst>
                <a:gd name="T0" fmla="*/ 1 w 1097536"/>
                <a:gd name="T1" fmla="*/ 0 h 1184223"/>
                <a:gd name="T2" fmla="*/ 0 w 1097536"/>
                <a:gd name="T3" fmla="*/ 1 h 1184223"/>
                <a:gd name="T4" fmla="*/ 1 w 1097536"/>
                <a:gd name="T5" fmla="*/ 4 h 1184223"/>
                <a:gd name="T6" fmla="*/ 2 w 1097536"/>
                <a:gd name="T7" fmla="*/ 2 h 1184223"/>
                <a:gd name="T8" fmla="*/ 2 w 1097536"/>
                <a:gd name="T9" fmla="*/ 2 h 1184223"/>
                <a:gd name="T10" fmla="*/ 1 w 1097536"/>
                <a:gd name="T11" fmla="*/ 0 h 11842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7536"/>
                <a:gd name="T19" fmla="*/ 0 h 1184223"/>
                <a:gd name="T20" fmla="*/ 1097536 w 1097536"/>
                <a:gd name="T21" fmla="*/ 1184223 h 11842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7536" h="1184223">
                  <a:moveTo>
                    <a:pt x="482939" y="0"/>
                  </a:moveTo>
                  <a:lnTo>
                    <a:pt x="0" y="416160"/>
                  </a:lnTo>
                  <a:lnTo>
                    <a:pt x="452959" y="1184223"/>
                  </a:lnTo>
                  <a:lnTo>
                    <a:pt x="1067555" y="824459"/>
                  </a:lnTo>
                  <a:lnTo>
                    <a:pt x="1097536" y="509666"/>
                  </a:lnTo>
                  <a:lnTo>
                    <a:pt x="482939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5134243" y="2027347"/>
              <a:ext cx="66884" cy="61990"/>
            </a:xfrm>
            <a:custGeom>
              <a:avLst/>
              <a:gdLst>
                <a:gd name="T0" fmla="*/ 0 w 1852882"/>
                <a:gd name="T1" fmla="*/ 1 h 1521018"/>
                <a:gd name="T2" fmla="*/ 0 w 1852882"/>
                <a:gd name="T3" fmla="*/ 3 h 1521018"/>
                <a:gd name="T4" fmla="*/ 1 w 1852882"/>
                <a:gd name="T5" fmla="*/ 4 h 1521018"/>
                <a:gd name="T6" fmla="*/ 1 w 1852882"/>
                <a:gd name="T7" fmla="*/ 3 h 1521018"/>
                <a:gd name="T8" fmla="*/ 3 w 1852882"/>
                <a:gd name="T9" fmla="*/ 2 h 1521018"/>
                <a:gd name="T10" fmla="*/ 3 w 1852882"/>
                <a:gd name="T11" fmla="*/ 2 h 1521018"/>
                <a:gd name="T12" fmla="*/ 3 w 1852882"/>
                <a:gd name="T13" fmla="*/ 1 h 1521018"/>
                <a:gd name="T14" fmla="*/ 2 w 1852882"/>
                <a:gd name="T15" fmla="*/ 1 h 1521018"/>
                <a:gd name="T16" fmla="*/ 2 w 1852882"/>
                <a:gd name="T17" fmla="*/ 0 h 1521018"/>
                <a:gd name="T18" fmla="*/ 1 w 1852882"/>
                <a:gd name="T19" fmla="*/ 0 h 1521018"/>
                <a:gd name="T20" fmla="*/ 0 w 1852882"/>
                <a:gd name="T21" fmla="*/ 1 h 15210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52882"/>
                <a:gd name="T34" fmla="*/ 0 h 1521018"/>
                <a:gd name="T35" fmla="*/ 1852882 w 1852882"/>
                <a:gd name="T36" fmla="*/ 1521018 h 15210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52882" h="1521018">
                  <a:moveTo>
                    <a:pt x="0" y="507061"/>
                  </a:moveTo>
                  <a:lnTo>
                    <a:pt x="0" y="1211599"/>
                  </a:lnTo>
                  <a:lnTo>
                    <a:pt x="435424" y="1521018"/>
                  </a:lnTo>
                  <a:lnTo>
                    <a:pt x="839449" y="1391481"/>
                  </a:lnTo>
                  <a:lnTo>
                    <a:pt x="1763339" y="952692"/>
                  </a:lnTo>
                  <a:lnTo>
                    <a:pt x="1852882" y="743963"/>
                  </a:lnTo>
                  <a:lnTo>
                    <a:pt x="1756379" y="372784"/>
                  </a:lnTo>
                  <a:lnTo>
                    <a:pt x="1563372" y="307281"/>
                  </a:lnTo>
                  <a:lnTo>
                    <a:pt x="1370668" y="0"/>
                  </a:lnTo>
                  <a:lnTo>
                    <a:pt x="644577" y="177278"/>
                  </a:lnTo>
                  <a:lnTo>
                    <a:pt x="0" y="50706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2" name="Freeform 260"/>
            <p:cNvSpPr>
              <a:spLocks/>
            </p:cNvSpPr>
            <p:nvPr/>
          </p:nvSpPr>
          <p:spPr bwMode="auto">
            <a:xfrm>
              <a:off x="5093459" y="2017559"/>
              <a:ext cx="55465" cy="112562"/>
            </a:xfrm>
            <a:custGeom>
              <a:avLst/>
              <a:gdLst>
                <a:gd name="T0" fmla="*/ 0 w 444747"/>
                <a:gd name="T1" fmla="*/ 52 h 900169"/>
                <a:gd name="T2" fmla="*/ 21 w 444747"/>
                <a:gd name="T3" fmla="*/ 65 h 900169"/>
                <a:gd name="T4" fmla="*/ 21 w 444747"/>
                <a:gd name="T5" fmla="*/ 155 h 900169"/>
                <a:gd name="T6" fmla="*/ 57 w 444747"/>
                <a:gd name="T7" fmla="*/ 195 h 900169"/>
                <a:gd name="T8" fmla="*/ 70 w 444747"/>
                <a:gd name="T9" fmla="*/ 181 h 900169"/>
                <a:gd name="T10" fmla="*/ 83 w 444747"/>
                <a:gd name="T11" fmla="*/ 148 h 900169"/>
                <a:gd name="T12" fmla="*/ 78 w 444747"/>
                <a:gd name="T13" fmla="*/ 132 h 900169"/>
                <a:gd name="T14" fmla="*/ 96 w 444747"/>
                <a:gd name="T15" fmla="*/ 125 h 900169"/>
                <a:gd name="T16" fmla="*/ 70 w 444747"/>
                <a:gd name="T17" fmla="*/ 103 h 900169"/>
                <a:gd name="T18" fmla="*/ 70 w 444747"/>
                <a:gd name="T19" fmla="*/ 58 h 900169"/>
                <a:gd name="T20" fmla="*/ 40 w 444747"/>
                <a:gd name="T21" fmla="*/ 0 h 900169"/>
                <a:gd name="T22" fmla="*/ 0 w 444747"/>
                <a:gd name="T23" fmla="*/ 52 h 9001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4747"/>
                <a:gd name="T37" fmla="*/ 0 h 900169"/>
                <a:gd name="T38" fmla="*/ 444747 w 444747"/>
                <a:gd name="T39" fmla="*/ 900169 h 90016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4747" h="900169">
                  <a:moveTo>
                    <a:pt x="0" y="238385"/>
                  </a:moveTo>
                  <a:lnTo>
                    <a:pt x="99623" y="298870"/>
                  </a:lnTo>
                  <a:lnTo>
                    <a:pt x="99623" y="715154"/>
                  </a:lnTo>
                  <a:lnTo>
                    <a:pt x="263290" y="900169"/>
                  </a:lnTo>
                  <a:lnTo>
                    <a:pt x="327333" y="836125"/>
                  </a:lnTo>
                  <a:lnTo>
                    <a:pt x="384261" y="683132"/>
                  </a:lnTo>
                  <a:lnTo>
                    <a:pt x="362913" y="608414"/>
                  </a:lnTo>
                  <a:lnTo>
                    <a:pt x="444747" y="576393"/>
                  </a:lnTo>
                  <a:lnTo>
                    <a:pt x="327333" y="476769"/>
                  </a:lnTo>
                  <a:lnTo>
                    <a:pt x="327333" y="266849"/>
                  </a:lnTo>
                  <a:lnTo>
                    <a:pt x="185014" y="0"/>
                  </a:lnTo>
                  <a:lnTo>
                    <a:pt x="0" y="23838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3" name="Freeform 257"/>
            <p:cNvSpPr>
              <a:spLocks/>
            </p:cNvSpPr>
            <p:nvPr/>
          </p:nvSpPr>
          <p:spPr bwMode="auto">
            <a:xfrm>
              <a:off x="4305532" y="1518375"/>
              <a:ext cx="112561" cy="168027"/>
            </a:xfrm>
            <a:custGeom>
              <a:avLst/>
              <a:gdLst>
                <a:gd name="T0" fmla="*/ 2147483647 w 84"/>
                <a:gd name="T1" fmla="*/ 2147483647 h 126"/>
                <a:gd name="T2" fmla="*/ 0 w 84"/>
                <a:gd name="T3" fmla="*/ 2147483647 h 126"/>
                <a:gd name="T4" fmla="*/ 0 w 84"/>
                <a:gd name="T5" fmla="*/ 2147483647 h 126"/>
                <a:gd name="T6" fmla="*/ 2147483647 w 84"/>
                <a:gd name="T7" fmla="*/ 2147483647 h 126"/>
                <a:gd name="T8" fmla="*/ 2147483647 w 84"/>
                <a:gd name="T9" fmla="*/ 2147483647 h 126"/>
                <a:gd name="T10" fmla="*/ 2147483647 w 84"/>
                <a:gd name="T11" fmla="*/ 2147483647 h 126"/>
                <a:gd name="T12" fmla="*/ 2147483647 w 84"/>
                <a:gd name="T13" fmla="*/ 2147483647 h 126"/>
                <a:gd name="T14" fmla="*/ 2147483647 w 84"/>
                <a:gd name="T15" fmla="*/ 2147483647 h 126"/>
                <a:gd name="T16" fmla="*/ 2147483647 w 84"/>
                <a:gd name="T17" fmla="*/ 2147483647 h 126"/>
                <a:gd name="T18" fmla="*/ 2147483647 w 84"/>
                <a:gd name="T19" fmla="*/ 2147483647 h 126"/>
                <a:gd name="T20" fmla="*/ 2147483647 w 84"/>
                <a:gd name="T21" fmla="*/ 2147483647 h 126"/>
                <a:gd name="T22" fmla="*/ 2147483647 w 84"/>
                <a:gd name="T23" fmla="*/ 0 h 126"/>
                <a:gd name="T24" fmla="*/ 2147483647 w 84"/>
                <a:gd name="T25" fmla="*/ 2147483647 h 126"/>
                <a:gd name="T26" fmla="*/ 2147483647 w 84"/>
                <a:gd name="T27" fmla="*/ 2147483647 h 126"/>
                <a:gd name="T28" fmla="*/ 2147483647 w 84"/>
                <a:gd name="T29" fmla="*/ 2147483647 h 126"/>
                <a:gd name="T30" fmla="*/ 2147483647 w 84"/>
                <a:gd name="T31" fmla="*/ 2147483647 h 126"/>
                <a:gd name="T32" fmla="*/ 2147483647 w 84"/>
                <a:gd name="T33" fmla="*/ 2147483647 h 126"/>
                <a:gd name="T34" fmla="*/ 2147483647 w 84"/>
                <a:gd name="T35" fmla="*/ 2147483647 h 126"/>
                <a:gd name="T36" fmla="*/ 2147483647 w 84"/>
                <a:gd name="T37" fmla="*/ 2147483647 h 126"/>
                <a:gd name="T38" fmla="*/ 2147483647 w 84"/>
                <a:gd name="T39" fmla="*/ 2147483647 h 126"/>
                <a:gd name="T40" fmla="*/ 2147483647 w 84"/>
                <a:gd name="T41" fmla="*/ 2147483647 h 12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4"/>
                <a:gd name="T64" fmla="*/ 0 h 126"/>
                <a:gd name="T65" fmla="*/ 84 w 84"/>
                <a:gd name="T66" fmla="*/ 126 h 12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4" h="126">
                  <a:moveTo>
                    <a:pt x="18" y="126"/>
                  </a:moveTo>
                  <a:lnTo>
                    <a:pt x="0" y="114"/>
                  </a:lnTo>
                  <a:lnTo>
                    <a:pt x="0" y="102"/>
                  </a:lnTo>
                  <a:lnTo>
                    <a:pt x="6" y="96"/>
                  </a:lnTo>
                  <a:lnTo>
                    <a:pt x="12" y="84"/>
                  </a:lnTo>
                  <a:lnTo>
                    <a:pt x="12" y="66"/>
                  </a:lnTo>
                  <a:lnTo>
                    <a:pt x="6" y="60"/>
                  </a:lnTo>
                  <a:lnTo>
                    <a:pt x="12" y="54"/>
                  </a:lnTo>
                  <a:lnTo>
                    <a:pt x="6" y="36"/>
                  </a:lnTo>
                  <a:lnTo>
                    <a:pt x="30" y="30"/>
                  </a:lnTo>
                  <a:lnTo>
                    <a:pt x="30" y="18"/>
                  </a:lnTo>
                  <a:lnTo>
                    <a:pt x="54" y="0"/>
                  </a:lnTo>
                  <a:lnTo>
                    <a:pt x="60" y="6"/>
                  </a:lnTo>
                  <a:lnTo>
                    <a:pt x="72" y="6"/>
                  </a:lnTo>
                  <a:lnTo>
                    <a:pt x="78" y="18"/>
                  </a:lnTo>
                  <a:lnTo>
                    <a:pt x="84" y="30"/>
                  </a:lnTo>
                  <a:lnTo>
                    <a:pt x="72" y="42"/>
                  </a:lnTo>
                  <a:lnTo>
                    <a:pt x="78" y="66"/>
                  </a:lnTo>
                  <a:lnTo>
                    <a:pt x="72" y="96"/>
                  </a:lnTo>
                  <a:lnTo>
                    <a:pt x="54" y="102"/>
                  </a:lnTo>
                  <a:lnTo>
                    <a:pt x="18" y="12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4" name="Freeform 258"/>
            <p:cNvSpPr>
              <a:spLocks/>
            </p:cNvSpPr>
            <p:nvPr/>
          </p:nvSpPr>
          <p:spPr bwMode="auto">
            <a:xfrm>
              <a:off x="5927065" y="146433"/>
              <a:ext cx="448613" cy="572594"/>
            </a:xfrm>
            <a:custGeom>
              <a:avLst/>
              <a:gdLst>
                <a:gd name="T0" fmla="*/ 2147483647 w 336"/>
                <a:gd name="T1" fmla="*/ 2147483647 h 427"/>
                <a:gd name="T2" fmla="*/ 2147483647 w 336"/>
                <a:gd name="T3" fmla="*/ 2147483647 h 427"/>
                <a:gd name="T4" fmla="*/ 2147483647 w 336"/>
                <a:gd name="T5" fmla="*/ 2147483647 h 427"/>
                <a:gd name="T6" fmla="*/ 2147483647 w 336"/>
                <a:gd name="T7" fmla="*/ 2147483647 h 427"/>
                <a:gd name="T8" fmla="*/ 2147483647 w 336"/>
                <a:gd name="T9" fmla="*/ 2147483647 h 427"/>
                <a:gd name="T10" fmla="*/ 2147483647 w 336"/>
                <a:gd name="T11" fmla="*/ 2147483647 h 427"/>
                <a:gd name="T12" fmla="*/ 2147483647 w 336"/>
                <a:gd name="T13" fmla="*/ 2147483647 h 427"/>
                <a:gd name="T14" fmla="*/ 2147483647 w 336"/>
                <a:gd name="T15" fmla="*/ 2147483647 h 427"/>
                <a:gd name="T16" fmla="*/ 2147483647 w 336"/>
                <a:gd name="T17" fmla="*/ 2147483647 h 427"/>
                <a:gd name="T18" fmla="*/ 2147483647 w 336"/>
                <a:gd name="T19" fmla="*/ 2147483647 h 427"/>
                <a:gd name="T20" fmla="*/ 2147483647 w 336"/>
                <a:gd name="T21" fmla="*/ 2147483647 h 427"/>
                <a:gd name="T22" fmla="*/ 2147483647 w 336"/>
                <a:gd name="T23" fmla="*/ 0 h 427"/>
                <a:gd name="T24" fmla="*/ 2147483647 w 336"/>
                <a:gd name="T25" fmla="*/ 2147483647 h 427"/>
                <a:gd name="T26" fmla="*/ 2147483647 w 336"/>
                <a:gd name="T27" fmla="*/ 2147483647 h 427"/>
                <a:gd name="T28" fmla="*/ 2147483647 w 336"/>
                <a:gd name="T29" fmla="*/ 2147483647 h 427"/>
                <a:gd name="T30" fmla="*/ 2147483647 w 336"/>
                <a:gd name="T31" fmla="*/ 2147483647 h 427"/>
                <a:gd name="T32" fmla="*/ 2147483647 w 336"/>
                <a:gd name="T33" fmla="*/ 2147483647 h 427"/>
                <a:gd name="T34" fmla="*/ 2147483647 w 336"/>
                <a:gd name="T35" fmla="*/ 2147483647 h 427"/>
                <a:gd name="T36" fmla="*/ 2147483647 w 336"/>
                <a:gd name="T37" fmla="*/ 2147483647 h 427"/>
                <a:gd name="T38" fmla="*/ 2147483647 w 336"/>
                <a:gd name="T39" fmla="*/ 2147483647 h 427"/>
                <a:gd name="T40" fmla="*/ 2147483647 w 336"/>
                <a:gd name="T41" fmla="*/ 2147483647 h 427"/>
                <a:gd name="T42" fmla="*/ 2147483647 w 336"/>
                <a:gd name="T43" fmla="*/ 2147483647 h 427"/>
                <a:gd name="T44" fmla="*/ 2147483647 w 336"/>
                <a:gd name="T45" fmla="*/ 2147483647 h 427"/>
                <a:gd name="T46" fmla="*/ 2147483647 w 336"/>
                <a:gd name="T47" fmla="*/ 2147483647 h 427"/>
                <a:gd name="T48" fmla="*/ 2147483647 w 336"/>
                <a:gd name="T49" fmla="*/ 2147483647 h 427"/>
                <a:gd name="T50" fmla="*/ 2147483647 w 336"/>
                <a:gd name="T51" fmla="*/ 2147483647 h 427"/>
                <a:gd name="T52" fmla="*/ 2147483647 w 336"/>
                <a:gd name="T53" fmla="*/ 2147483647 h 427"/>
                <a:gd name="T54" fmla="*/ 0 w 336"/>
                <a:gd name="T55" fmla="*/ 2147483647 h 427"/>
                <a:gd name="T56" fmla="*/ 2147483647 w 336"/>
                <a:gd name="T57" fmla="*/ 2147483647 h 427"/>
                <a:gd name="T58" fmla="*/ 2147483647 w 336"/>
                <a:gd name="T59" fmla="*/ 2147483647 h 427"/>
                <a:gd name="T60" fmla="*/ 2147483647 w 336"/>
                <a:gd name="T61" fmla="*/ 2147483647 h 427"/>
                <a:gd name="T62" fmla="*/ 2147483647 w 336"/>
                <a:gd name="T63" fmla="*/ 2147483647 h 427"/>
                <a:gd name="T64" fmla="*/ 2147483647 w 336"/>
                <a:gd name="T65" fmla="*/ 2147483647 h 4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6"/>
                <a:gd name="T100" fmla="*/ 0 h 427"/>
                <a:gd name="T101" fmla="*/ 336 w 336"/>
                <a:gd name="T102" fmla="*/ 427 h 42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6" h="427">
                  <a:moveTo>
                    <a:pt x="120" y="427"/>
                  </a:moveTo>
                  <a:lnTo>
                    <a:pt x="96" y="397"/>
                  </a:lnTo>
                  <a:lnTo>
                    <a:pt x="78" y="325"/>
                  </a:lnTo>
                  <a:lnTo>
                    <a:pt x="96" y="282"/>
                  </a:lnTo>
                  <a:lnTo>
                    <a:pt x="144" y="180"/>
                  </a:lnTo>
                  <a:lnTo>
                    <a:pt x="192" y="150"/>
                  </a:lnTo>
                  <a:lnTo>
                    <a:pt x="222" y="114"/>
                  </a:lnTo>
                  <a:lnTo>
                    <a:pt x="252" y="96"/>
                  </a:lnTo>
                  <a:lnTo>
                    <a:pt x="294" y="72"/>
                  </a:lnTo>
                  <a:lnTo>
                    <a:pt x="336" y="30"/>
                  </a:lnTo>
                  <a:lnTo>
                    <a:pt x="330" y="6"/>
                  </a:lnTo>
                  <a:lnTo>
                    <a:pt x="294" y="0"/>
                  </a:lnTo>
                  <a:lnTo>
                    <a:pt x="270" y="24"/>
                  </a:lnTo>
                  <a:lnTo>
                    <a:pt x="252" y="42"/>
                  </a:lnTo>
                  <a:lnTo>
                    <a:pt x="222" y="48"/>
                  </a:lnTo>
                  <a:lnTo>
                    <a:pt x="186" y="48"/>
                  </a:lnTo>
                  <a:lnTo>
                    <a:pt x="174" y="60"/>
                  </a:lnTo>
                  <a:lnTo>
                    <a:pt x="162" y="78"/>
                  </a:lnTo>
                  <a:lnTo>
                    <a:pt x="114" y="126"/>
                  </a:lnTo>
                  <a:lnTo>
                    <a:pt x="90" y="138"/>
                  </a:lnTo>
                  <a:lnTo>
                    <a:pt x="84" y="168"/>
                  </a:lnTo>
                  <a:lnTo>
                    <a:pt x="66" y="186"/>
                  </a:lnTo>
                  <a:lnTo>
                    <a:pt x="42" y="216"/>
                  </a:lnTo>
                  <a:lnTo>
                    <a:pt x="42" y="240"/>
                  </a:lnTo>
                  <a:lnTo>
                    <a:pt x="30" y="270"/>
                  </a:lnTo>
                  <a:lnTo>
                    <a:pt x="12" y="295"/>
                  </a:lnTo>
                  <a:lnTo>
                    <a:pt x="18" y="325"/>
                  </a:lnTo>
                  <a:lnTo>
                    <a:pt x="0" y="349"/>
                  </a:lnTo>
                  <a:lnTo>
                    <a:pt x="18" y="391"/>
                  </a:lnTo>
                  <a:lnTo>
                    <a:pt x="48" y="403"/>
                  </a:lnTo>
                  <a:lnTo>
                    <a:pt x="54" y="415"/>
                  </a:lnTo>
                  <a:lnTo>
                    <a:pt x="72" y="421"/>
                  </a:lnTo>
                  <a:lnTo>
                    <a:pt x="120" y="42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5" name="Freeform 259"/>
            <p:cNvSpPr>
              <a:spLocks/>
            </p:cNvSpPr>
            <p:nvPr/>
          </p:nvSpPr>
          <p:spPr bwMode="auto">
            <a:xfrm>
              <a:off x="5661159" y="3515113"/>
              <a:ext cx="171289" cy="355628"/>
            </a:xfrm>
            <a:custGeom>
              <a:avLst/>
              <a:gdLst>
                <a:gd name="T0" fmla="*/ 2147483647 w 126"/>
                <a:gd name="T1" fmla="*/ 2147483647 h 265"/>
                <a:gd name="T2" fmla="*/ 0 w 126"/>
                <a:gd name="T3" fmla="*/ 2147483647 h 265"/>
                <a:gd name="T4" fmla="*/ 2147483647 w 126"/>
                <a:gd name="T5" fmla="*/ 2147483647 h 265"/>
                <a:gd name="T6" fmla="*/ 2147483647 w 126"/>
                <a:gd name="T7" fmla="*/ 2147483647 h 265"/>
                <a:gd name="T8" fmla="*/ 2147483647 w 126"/>
                <a:gd name="T9" fmla="*/ 2147483647 h 265"/>
                <a:gd name="T10" fmla="*/ 2147483647 w 126"/>
                <a:gd name="T11" fmla="*/ 2147483647 h 265"/>
                <a:gd name="T12" fmla="*/ 2147483647 w 126"/>
                <a:gd name="T13" fmla="*/ 2147483647 h 265"/>
                <a:gd name="T14" fmla="*/ 2147483647 w 126"/>
                <a:gd name="T15" fmla="*/ 2147483647 h 265"/>
                <a:gd name="T16" fmla="*/ 2147483647 w 126"/>
                <a:gd name="T17" fmla="*/ 0 h 265"/>
                <a:gd name="T18" fmla="*/ 2147483647 w 126"/>
                <a:gd name="T19" fmla="*/ 2147483647 h 265"/>
                <a:gd name="T20" fmla="*/ 2147483647 w 126"/>
                <a:gd name="T21" fmla="*/ 2147483647 h 265"/>
                <a:gd name="T22" fmla="*/ 2147483647 w 126"/>
                <a:gd name="T23" fmla="*/ 2147483647 h 265"/>
                <a:gd name="T24" fmla="*/ 2147483647 w 126"/>
                <a:gd name="T25" fmla="*/ 2147483647 h 265"/>
                <a:gd name="T26" fmla="*/ 2147483647 w 126"/>
                <a:gd name="T27" fmla="*/ 2147483647 h 265"/>
                <a:gd name="T28" fmla="*/ 2147483647 w 126"/>
                <a:gd name="T29" fmla="*/ 2147483647 h 265"/>
                <a:gd name="T30" fmla="*/ 2147483647 w 126"/>
                <a:gd name="T31" fmla="*/ 2147483647 h 265"/>
                <a:gd name="T32" fmla="*/ 2147483647 w 126"/>
                <a:gd name="T33" fmla="*/ 2147483647 h 2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265"/>
                <a:gd name="T53" fmla="*/ 126 w 126"/>
                <a:gd name="T54" fmla="*/ 265 h 2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265">
                  <a:moveTo>
                    <a:pt x="6" y="217"/>
                  </a:moveTo>
                  <a:lnTo>
                    <a:pt x="0" y="193"/>
                  </a:lnTo>
                  <a:lnTo>
                    <a:pt x="12" y="169"/>
                  </a:lnTo>
                  <a:lnTo>
                    <a:pt x="24" y="139"/>
                  </a:lnTo>
                  <a:lnTo>
                    <a:pt x="12" y="91"/>
                  </a:lnTo>
                  <a:lnTo>
                    <a:pt x="30" y="78"/>
                  </a:lnTo>
                  <a:lnTo>
                    <a:pt x="54" y="60"/>
                  </a:lnTo>
                  <a:lnTo>
                    <a:pt x="78" y="24"/>
                  </a:lnTo>
                  <a:lnTo>
                    <a:pt x="108" y="0"/>
                  </a:lnTo>
                  <a:lnTo>
                    <a:pt x="126" y="24"/>
                  </a:lnTo>
                  <a:lnTo>
                    <a:pt x="126" y="66"/>
                  </a:lnTo>
                  <a:lnTo>
                    <a:pt x="126" y="91"/>
                  </a:lnTo>
                  <a:lnTo>
                    <a:pt x="78" y="253"/>
                  </a:lnTo>
                  <a:lnTo>
                    <a:pt x="54" y="259"/>
                  </a:lnTo>
                  <a:lnTo>
                    <a:pt x="30" y="265"/>
                  </a:lnTo>
                  <a:lnTo>
                    <a:pt x="6" y="247"/>
                  </a:lnTo>
                  <a:lnTo>
                    <a:pt x="6" y="21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6" name="Freeform 266"/>
            <p:cNvSpPr>
              <a:spLocks/>
            </p:cNvSpPr>
            <p:nvPr/>
          </p:nvSpPr>
          <p:spPr bwMode="auto">
            <a:xfrm>
              <a:off x="8824292" y="4334037"/>
              <a:ext cx="184339" cy="210441"/>
            </a:xfrm>
            <a:custGeom>
              <a:avLst/>
              <a:gdLst>
                <a:gd name="T0" fmla="*/ 0 w 138"/>
                <a:gd name="T1" fmla="*/ 2147483647 h 157"/>
                <a:gd name="T2" fmla="*/ 2147483647 w 138"/>
                <a:gd name="T3" fmla="*/ 2147483647 h 157"/>
                <a:gd name="T4" fmla="*/ 2147483647 w 138"/>
                <a:gd name="T5" fmla="*/ 2147483647 h 157"/>
                <a:gd name="T6" fmla="*/ 2147483647 w 138"/>
                <a:gd name="T7" fmla="*/ 2147483647 h 157"/>
                <a:gd name="T8" fmla="*/ 2147483647 w 138"/>
                <a:gd name="T9" fmla="*/ 2147483647 h 157"/>
                <a:gd name="T10" fmla="*/ 2147483647 w 138"/>
                <a:gd name="T11" fmla="*/ 2147483647 h 157"/>
                <a:gd name="T12" fmla="*/ 2147483647 w 138"/>
                <a:gd name="T13" fmla="*/ 0 h 157"/>
                <a:gd name="T14" fmla="*/ 2147483647 w 138"/>
                <a:gd name="T15" fmla="*/ 2147483647 h 157"/>
                <a:gd name="T16" fmla="*/ 2147483647 w 138"/>
                <a:gd name="T17" fmla="*/ 2147483647 h 157"/>
                <a:gd name="T18" fmla="*/ 2147483647 w 138"/>
                <a:gd name="T19" fmla="*/ 2147483647 h 157"/>
                <a:gd name="T20" fmla="*/ 2147483647 w 138"/>
                <a:gd name="T21" fmla="*/ 2147483647 h 157"/>
                <a:gd name="T22" fmla="*/ 2147483647 w 138"/>
                <a:gd name="T23" fmla="*/ 2147483647 h 157"/>
                <a:gd name="T24" fmla="*/ 2147483647 w 138"/>
                <a:gd name="T25" fmla="*/ 2147483647 h 157"/>
                <a:gd name="T26" fmla="*/ 2147483647 w 138"/>
                <a:gd name="T27" fmla="*/ 2147483647 h 157"/>
                <a:gd name="T28" fmla="*/ 2147483647 w 138"/>
                <a:gd name="T29" fmla="*/ 2147483647 h 157"/>
                <a:gd name="T30" fmla="*/ 2147483647 w 138"/>
                <a:gd name="T31" fmla="*/ 2147483647 h 157"/>
                <a:gd name="T32" fmla="*/ 2147483647 w 138"/>
                <a:gd name="T33" fmla="*/ 2147483647 h 157"/>
                <a:gd name="T34" fmla="*/ 0 w 138"/>
                <a:gd name="T35" fmla="*/ 2147483647 h 1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157"/>
                <a:gd name="T56" fmla="*/ 138 w 138"/>
                <a:gd name="T57" fmla="*/ 157 h 15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157">
                  <a:moveTo>
                    <a:pt x="0" y="133"/>
                  </a:moveTo>
                  <a:lnTo>
                    <a:pt x="18" y="97"/>
                  </a:lnTo>
                  <a:lnTo>
                    <a:pt x="30" y="79"/>
                  </a:lnTo>
                  <a:lnTo>
                    <a:pt x="66" y="60"/>
                  </a:lnTo>
                  <a:lnTo>
                    <a:pt x="78" y="54"/>
                  </a:lnTo>
                  <a:lnTo>
                    <a:pt x="90" y="30"/>
                  </a:lnTo>
                  <a:lnTo>
                    <a:pt x="102" y="0"/>
                  </a:lnTo>
                  <a:lnTo>
                    <a:pt x="114" y="12"/>
                  </a:lnTo>
                  <a:lnTo>
                    <a:pt x="138" y="18"/>
                  </a:lnTo>
                  <a:lnTo>
                    <a:pt x="138" y="36"/>
                  </a:lnTo>
                  <a:lnTo>
                    <a:pt x="114" y="54"/>
                  </a:lnTo>
                  <a:lnTo>
                    <a:pt x="102" y="67"/>
                  </a:lnTo>
                  <a:lnTo>
                    <a:pt x="78" y="91"/>
                  </a:lnTo>
                  <a:lnTo>
                    <a:pt x="72" y="115"/>
                  </a:lnTo>
                  <a:lnTo>
                    <a:pt x="66" y="151"/>
                  </a:lnTo>
                  <a:lnTo>
                    <a:pt x="36" y="157"/>
                  </a:lnTo>
                  <a:lnTo>
                    <a:pt x="18" y="151"/>
                  </a:lnTo>
                  <a:lnTo>
                    <a:pt x="0" y="13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7" name="Freeform 267"/>
            <p:cNvSpPr>
              <a:spLocks/>
            </p:cNvSpPr>
            <p:nvPr/>
          </p:nvSpPr>
          <p:spPr bwMode="auto">
            <a:xfrm>
              <a:off x="8984161" y="4144804"/>
              <a:ext cx="128874" cy="207178"/>
            </a:xfrm>
            <a:custGeom>
              <a:avLst/>
              <a:gdLst>
                <a:gd name="T0" fmla="*/ 2147483647 w 96"/>
                <a:gd name="T1" fmla="*/ 2147483647 h 156"/>
                <a:gd name="T2" fmla="*/ 2147483647 w 96"/>
                <a:gd name="T3" fmla="*/ 2147483647 h 156"/>
                <a:gd name="T4" fmla="*/ 2147483647 w 96"/>
                <a:gd name="T5" fmla="*/ 2147483647 h 156"/>
                <a:gd name="T6" fmla="*/ 0 w 96"/>
                <a:gd name="T7" fmla="*/ 0 h 156"/>
                <a:gd name="T8" fmla="*/ 2147483647 w 96"/>
                <a:gd name="T9" fmla="*/ 2147483647 h 156"/>
                <a:gd name="T10" fmla="*/ 2147483647 w 96"/>
                <a:gd name="T11" fmla="*/ 2147483647 h 156"/>
                <a:gd name="T12" fmla="*/ 2147483647 w 96"/>
                <a:gd name="T13" fmla="*/ 2147483647 h 156"/>
                <a:gd name="T14" fmla="*/ 2147483647 w 96"/>
                <a:gd name="T15" fmla="*/ 2147483647 h 156"/>
                <a:gd name="T16" fmla="*/ 2147483647 w 96"/>
                <a:gd name="T17" fmla="*/ 2147483647 h 156"/>
                <a:gd name="T18" fmla="*/ 2147483647 w 96"/>
                <a:gd name="T19" fmla="*/ 2147483647 h 156"/>
                <a:gd name="T20" fmla="*/ 2147483647 w 96"/>
                <a:gd name="T21" fmla="*/ 2147483647 h 156"/>
                <a:gd name="T22" fmla="*/ 2147483647 w 96"/>
                <a:gd name="T23" fmla="*/ 2147483647 h 156"/>
                <a:gd name="T24" fmla="*/ 2147483647 w 96"/>
                <a:gd name="T25" fmla="*/ 2147483647 h 156"/>
                <a:gd name="T26" fmla="*/ 2147483647 w 96"/>
                <a:gd name="T27" fmla="*/ 2147483647 h 156"/>
                <a:gd name="T28" fmla="*/ 2147483647 w 96"/>
                <a:gd name="T29" fmla="*/ 2147483647 h 156"/>
                <a:gd name="T30" fmla="*/ 2147483647 w 96"/>
                <a:gd name="T31" fmla="*/ 2147483647 h 156"/>
                <a:gd name="T32" fmla="*/ 2147483647 w 96"/>
                <a:gd name="T33" fmla="*/ 2147483647 h 156"/>
                <a:gd name="T34" fmla="*/ 2147483647 w 96"/>
                <a:gd name="T35" fmla="*/ 2147483647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156"/>
                <a:gd name="T56" fmla="*/ 96 w 96"/>
                <a:gd name="T57" fmla="*/ 156 h 1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156">
                  <a:moveTo>
                    <a:pt x="6" y="108"/>
                  </a:moveTo>
                  <a:lnTo>
                    <a:pt x="24" y="78"/>
                  </a:lnTo>
                  <a:lnTo>
                    <a:pt x="24" y="54"/>
                  </a:lnTo>
                  <a:lnTo>
                    <a:pt x="0" y="0"/>
                  </a:lnTo>
                  <a:lnTo>
                    <a:pt x="30" y="12"/>
                  </a:lnTo>
                  <a:lnTo>
                    <a:pt x="30" y="42"/>
                  </a:lnTo>
                  <a:lnTo>
                    <a:pt x="42" y="60"/>
                  </a:lnTo>
                  <a:lnTo>
                    <a:pt x="60" y="78"/>
                  </a:lnTo>
                  <a:lnTo>
                    <a:pt x="84" y="66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78" y="102"/>
                  </a:lnTo>
                  <a:lnTo>
                    <a:pt x="66" y="114"/>
                  </a:lnTo>
                  <a:lnTo>
                    <a:pt x="60" y="132"/>
                  </a:lnTo>
                  <a:lnTo>
                    <a:pt x="42" y="156"/>
                  </a:lnTo>
                  <a:lnTo>
                    <a:pt x="24" y="144"/>
                  </a:lnTo>
                  <a:lnTo>
                    <a:pt x="30" y="126"/>
                  </a:lnTo>
                  <a:lnTo>
                    <a:pt x="6" y="10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8" name="Freeform 268"/>
            <p:cNvSpPr>
              <a:spLocks/>
            </p:cNvSpPr>
            <p:nvPr/>
          </p:nvSpPr>
          <p:spPr bwMode="auto">
            <a:xfrm>
              <a:off x="7460507" y="3500432"/>
              <a:ext cx="1016313" cy="771615"/>
            </a:xfrm>
            <a:custGeom>
              <a:avLst/>
              <a:gdLst>
                <a:gd name="T0" fmla="*/ 2147483647 w 757"/>
                <a:gd name="T1" fmla="*/ 2147483647 h 577"/>
                <a:gd name="T2" fmla="*/ 2147483647 w 757"/>
                <a:gd name="T3" fmla="*/ 2147483647 h 577"/>
                <a:gd name="T4" fmla="*/ 0 w 757"/>
                <a:gd name="T5" fmla="*/ 2147483647 h 577"/>
                <a:gd name="T6" fmla="*/ 2147483647 w 757"/>
                <a:gd name="T7" fmla="*/ 2147483647 h 577"/>
                <a:gd name="T8" fmla="*/ 2147483647 w 757"/>
                <a:gd name="T9" fmla="*/ 2147483647 h 577"/>
                <a:gd name="T10" fmla="*/ 2147483647 w 757"/>
                <a:gd name="T11" fmla="*/ 2147483647 h 577"/>
                <a:gd name="T12" fmla="*/ 2147483647 w 757"/>
                <a:gd name="T13" fmla="*/ 2147483647 h 577"/>
                <a:gd name="T14" fmla="*/ 2147483647 w 757"/>
                <a:gd name="T15" fmla="*/ 2147483647 h 577"/>
                <a:gd name="T16" fmla="*/ 2147483647 w 757"/>
                <a:gd name="T17" fmla="*/ 2147483647 h 577"/>
                <a:gd name="T18" fmla="*/ 2147483647 w 757"/>
                <a:gd name="T19" fmla="*/ 2147483647 h 577"/>
                <a:gd name="T20" fmla="*/ 2147483647 w 757"/>
                <a:gd name="T21" fmla="*/ 0 h 577"/>
                <a:gd name="T22" fmla="*/ 2147483647 w 757"/>
                <a:gd name="T23" fmla="*/ 2147483647 h 577"/>
                <a:gd name="T24" fmla="*/ 2147483647 w 757"/>
                <a:gd name="T25" fmla="*/ 2147483647 h 577"/>
                <a:gd name="T26" fmla="*/ 2147483647 w 757"/>
                <a:gd name="T27" fmla="*/ 2147483647 h 577"/>
                <a:gd name="T28" fmla="*/ 2147483647 w 757"/>
                <a:gd name="T29" fmla="*/ 2147483647 h 577"/>
                <a:gd name="T30" fmla="*/ 2147483647 w 757"/>
                <a:gd name="T31" fmla="*/ 2147483647 h 577"/>
                <a:gd name="T32" fmla="*/ 2147483647 w 757"/>
                <a:gd name="T33" fmla="*/ 2147483647 h 577"/>
                <a:gd name="T34" fmla="*/ 2147483647 w 757"/>
                <a:gd name="T35" fmla="*/ 2147483647 h 577"/>
                <a:gd name="T36" fmla="*/ 2147483647 w 757"/>
                <a:gd name="T37" fmla="*/ 2147483647 h 577"/>
                <a:gd name="T38" fmla="*/ 2147483647 w 757"/>
                <a:gd name="T39" fmla="*/ 2147483647 h 577"/>
                <a:gd name="T40" fmla="*/ 2147483647 w 757"/>
                <a:gd name="T41" fmla="*/ 2147483647 h 577"/>
                <a:gd name="T42" fmla="*/ 2147483647 w 757"/>
                <a:gd name="T43" fmla="*/ 2147483647 h 577"/>
                <a:gd name="T44" fmla="*/ 2147483647 w 757"/>
                <a:gd name="T45" fmla="*/ 2147483647 h 577"/>
                <a:gd name="T46" fmla="*/ 2147483647 w 757"/>
                <a:gd name="T47" fmla="*/ 2147483647 h 577"/>
                <a:gd name="T48" fmla="*/ 2147483647 w 757"/>
                <a:gd name="T49" fmla="*/ 2147483647 h 577"/>
                <a:gd name="T50" fmla="*/ 2147483647 w 757"/>
                <a:gd name="T51" fmla="*/ 2147483647 h 577"/>
                <a:gd name="T52" fmla="*/ 2147483647 w 757"/>
                <a:gd name="T53" fmla="*/ 2147483647 h 577"/>
                <a:gd name="T54" fmla="*/ 2147483647 w 757"/>
                <a:gd name="T55" fmla="*/ 2147483647 h 577"/>
                <a:gd name="T56" fmla="*/ 2147483647 w 757"/>
                <a:gd name="T57" fmla="*/ 2147483647 h 577"/>
                <a:gd name="T58" fmla="*/ 2147483647 w 757"/>
                <a:gd name="T59" fmla="*/ 2147483647 h 577"/>
                <a:gd name="T60" fmla="*/ 2147483647 w 757"/>
                <a:gd name="T61" fmla="*/ 2147483647 h 577"/>
                <a:gd name="T62" fmla="*/ 2147483647 w 757"/>
                <a:gd name="T63" fmla="*/ 2147483647 h 577"/>
                <a:gd name="T64" fmla="*/ 2147483647 w 757"/>
                <a:gd name="T65" fmla="*/ 2147483647 h 577"/>
                <a:gd name="T66" fmla="*/ 2147483647 w 757"/>
                <a:gd name="T67" fmla="*/ 2147483647 h 577"/>
                <a:gd name="T68" fmla="*/ 2147483647 w 757"/>
                <a:gd name="T69" fmla="*/ 2147483647 h 577"/>
                <a:gd name="T70" fmla="*/ 2147483647 w 757"/>
                <a:gd name="T71" fmla="*/ 2147483647 h 5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7"/>
                <a:gd name="T109" fmla="*/ 0 h 577"/>
                <a:gd name="T110" fmla="*/ 757 w 757"/>
                <a:gd name="T111" fmla="*/ 577 h 57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7" h="577">
                  <a:moveTo>
                    <a:pt x="30" y="463"/>
                  </a:moveTo>
                  <a:lnTo>
                    <a:pt x="36" y="415"/>
                  </a:lnTo>
                  <a:lnTo>
                    <a:pt x="30" y="385"/>
                  </a:lnTo>
                  <a:lnTo>
                    <a:pt x="6" y="307"/>
                  </a:lnTo>
                  <a:lnTo>
                    <a:pt x="6" y="283"/>
                  </a:lnTo>
                  <a:lnTo>
                    <a:pt x="0" y="247"/>
                  </a:lnTo>
                  <a:lnTo>
                    <a:pt x="6" y="217"/>
                  </a:lnTo>
                  <a:lnTo>
                    <a:pt x="30" y="193"/>
                  </a:lnTo>
                  <a:lnTo>
                    <a:pt x="78" y="175"/>
                  </a:lnTo>
                  <a:lnTo>
                    <a:pt x="114" y="151"/>
                  </a:lnTo>
                  <a:lnTo>
                    <a:pt x="144" y="145"/>
                  </a:lnTo>
                  <a:lnTo>
                    <a:pt x="156" y="109"/>
                  </a:lnTo>
                  <a:lnTo>
                    <a:pt x="180" y="97"/>
                  </a:lnTo>
                  <a:lnTo>
                    <a:pt x="204" y="90"/>
                  </a:lnTo>
                  <a:lnTo>
                    <a:pt x="240" y="60"/>
                  </a:lnTo>
                  <a:lnTo>
                    <a:pt x="264" y="48"/>
                  </a:lnTo>
                  <a:lnTo>
                    <a:pt x="282" y="60"/>
                  </a:lnTo>
                  <a:lnTo>
                    <a:pt x="300" y="66"/>
                  </a:lnTo>
                  <a:lnTo>
                    <a:pt x="312" y="42"/>
                  </a:lnTo>
                  <a:lnTo>
                    <a:pt x="330" y="24"/>
                  </a:lnTo>
                  <a:lnTo>
                    <a:pt x="360" y="18"/>
                  </a:lnTo>
                  <a:lnTo>
                    <a:pt x="372" y="0"/>
                  </a:lnTo>
                  <a:lnTo>
                    <a:pt x="396" y="6"/>
                  </a:lnTo>
                  <a:lnTo>
                    <a:pt x="438" y="12"/>
                  </a:lnTo>
                  <a:lnTo>
                    <a:pt x="432" y="36"/>
                  </a:lnTo>
                  <a:lnTo>
                    <a:pt x="420" y="66"/>
                  </a:lnTo>
                  <a:lnTo>
                    <a:pt x="438" y="78"/>
                  </a:lnTo>
                  <a:lnTo>
                    <a:pt x="468" y="78"/>
                  </a:lnTo>
                  <a:lnTo>
                    <a:pt x="492" y="115"/>
                  </a:lnTo>
                  <a:lnTo>
                    <a:pt x="510" y="109"/>
                  </a:lnTo>
                  <a:lnTo>
                    <a:pt x="540" y="90"/>
                  </a:lnTo>
                  <a:lnTo>
                    <a:pt x="540" y="30"/>
                  </a:lnTo>
                  <a:lnTo>
                    <a:pt x="564" y="0"/>
                  </a:lnTo>
                  <a:lnTo>
                    <a:pt x="576" y="42"/>
                  </a:lnTo>
                  <a:lnTo>
                    <a:pt x="582" y="54"/>
                  </a:lnTo>
                  <a:lnTo>
                    <a:pt x="594" y="60"/>
                  </a:lnTo>
                  <a:lnTo>
                    <a:pt x="612" y="121"/>
                  </a:lnTo>
                  <a:lnTo>
                    <a:pt x="642" y="151"/>
                  </a:lnTo>
                  <a:lnTo>
                    <a:pt x="678" y="163"/>
                  </a:lnTo>
                  <a:lnTo>
                    <a:pt x="690" y="199"/>
                  </a:lnTo>
                  <a:lnTo>
                    <a:pt x="708" y="211"/>
                  </a:lnTo>
                  <a:lnTo>
                    <a:pt x="714" y="241"/>
                  </a:lnTo>
                  <a:lnTo>
                    <a:pt x="751" y="265"/>
                  </a:lnTo>
                  <a:lnTo>
                    <a:pt x="751" y="289"/>
                  </a:lnTo>
                  <a:lnTo>
                    <a:pt x="757" y="325"/>
                  </a:lnTo>
                  <a:lnTo>
                    <a:pt x="757" y="379"/>
                  </a:lnTo>
                  <a:lnTo>
                    <a:pt x="714" y="469"/>
                  </a:lnTo>
                  <a:lnTo>
                    <a:pt x="696" y="523"/>
                  </a:lnTo>
                  <a:lnTo>
                    <a:pt x="696" y="547"/>
                  </a:lnTo>
                  <a:lnTo>
                    <a:pt x="684" y="547"/>
                  </a:lnTo>
                  <a:lnTo>
                    <a:pt x="660" y="559"/>
                  </a:lnTo>
                  <a:lnTo>
                    <a:pt x="636" y="577"/>
                  </a:lnTo>
                  <a:lnTo>
                    <a:pt x="618" y="577"/>
                  </a:lnTo>
                  <a:lnTo>
                    <a:pt x="594" y="559"/>
                  </a:lnTo>
                  <a:lnTo>
                    <a:pt x="576" y="571"/>
                  </a:lnTo>
                  <a:lnTo>
                    <a:pt x="534" y="553"/>
                  </a:lnTo>
                  <a:lnTo>
                    <a:pt x="498" y="535"/>
                  </a:lnTo>
                  <a:lnTo>
                    <a:pt x="480" y="505"/>
                  </a:lnTo>
                  <a:lnTo>
                    <a:pt x="468" y="481"/>
                  </a:lnTo>
                  <a:lnTo>
                    <a:pt x="444" y="487"/>
                  </a:lnTo>
                  <a:lnTo>
                    <a:pt x="420" y="463"/>
                  </a:lnTo>
                  <a:lnTo>
                    <a:pt x="378" y="421"/>
                  </a:lnTo>
                  <a:lnTo>
                    <a:pt x="312" y="409"/>
                  </a:lnTo>
                  <a:lnTo>
                    <a:pt x="264" y="415"/>
                  </a:lnTo>
                  <a:lnTo>
                    <a:pt x="204" y="433"/>
                  </a:lnTo>
                  <a:lnTo>
                    <a:pt x="198" y="451"/>
                  </a:lnTo>
                  <a:lnTo>
                    <a:pt x="162" y="457"/>
                  </a:lnTo>
                  <a:lnTo>
                    <a:pt x="138" y="457"/>
                  </a:lnTo>
                  <a:lnTo>
                    <a:pt x="120" y="475"/>
                  </a:lnTo>
                  <a:lnTo>
                    <a:pt x="84" y="487"/>
                  </a:lnTo>
                  <a:lnTo>
                    <a:pt x="60" y="487"/>
                  </a:lnTo>
                  <a:lnTo>
                    <a:pt x="30" y="463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9" name="Freeform 269"/>
            <p:cNvSpPr>
              <a:spLocks/>
            </p:cNvSpPr>
            <p:nvPr/>
          </p:nvSpPr>
          <p:spPr bwMode="auto">
            <a:xfrm>
              <a:off x="8258223" y="4317724"/>
              <a:ext cx="89723" cy="122350"/>
            </a:xfrm>
            <a:custGeom>
              <a:avLst/>
              <a:gdLst>
                <a:gd name="T0" fmla="*/ 0 w 66"/>
                <a:gd name="T1" fmla="*/ 2147483647 h 91"/>
                <a:gd name="T2" fmla="*/ 2147483647 w 66"/>
                <a:gd name="T3" fmla="*/ 2147483647 h 91"/>
                <a:gd name="T4" fmla="*/ 2147483647 w 66"/>
                <a:gd name="T5" fmla="*/ 2147483647 h 91"/>
                <a:gd name="T6" fmla="*/ 2147483647 w 66"/>
                <a:gd name="T7" fmla="*/ 2147483647 h 91"/>
                <a:gd name="T8" fmla="*/ 2147483647 w 66"/>
                <a:gd name="T9" fmla="*/ 2147483647 h 91"/>
                <a:gd name="T10" fmla="*/ 2147483647 w 66"/>
                <a:gd name="T11" fmla="*/ 2147483647 h 91"/>
                <a:gd name="T12" fmla="*/ 2147483647 w 66"/>
                <a:gd name="T13" fmla="*/ 0 h 91"/>
                <a:gd name="T14" fmla="*/ 2147483647 w 66"/>
                <a:gd name="T15" fmla="*/ 2147483647 h 91"/>
                <a:gd name="T16" fmla="*/ 0 w 66"/>
                <a:gd name="T17" fmla="*/ 2147483647 h 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6"/>
                <a:gd name="T28" fmla="*/ 0 h 91"/>
                <a:gd name="T29" fmla="*/ 66 w 66"/>
                <a:gd name="T30" fmla="*/ 91 h 9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6" h="91">
                  <a:moveTo>
                    <a:pt x="0" y="18"/>
                  </a:moveTo>
                  <a:lnTo>
                    <a:pt x="12" y="48"/>
                  </a:lnTo>
                  <a:lnTo>
                    <a:pt x="18" y="72"/>
                  </a:lnTo>
                  <a:lnTo>
                    <a:pt x="36" y="91"/>
                  </a:lnTo>
                  <a:lnTo>
                    <a:pt x="48" y="66"/>
                  </a:lnTo>
                  <a:lnTo>
                    <a:pt x="66" y="30"/>
                  </a:lnTo>
                  <a:lnTo>
                    <a:pt x="66" y="0"/>
                  </a:lnTo>
                  <a:lnTo>
                    <a:pt x="42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0" name="Freeform 271"/>
            <p:cNvSpPr>
              <a:spLocks/>
            </p:cNvSpPr>
            <p:nvPr/>
          </p:nvSpPr>
          <p:spPr bwMode="auto">
            <a:xfrm>
              <a:off x="7395254" y="3035504"/>
              <a:ext cx="233278" cy="272431"/>
            </a:xfrm>
            <a:custGeom>
              <a:avLst/>
              <a:gdLst>
                <a:gd name="T0" fmla="*/ 2147483647 w 174"/>
                <a:gd name="T1" fmla="*/ 2147483647 h 204"/>
                <a:gd name="T2" fmla="*/ 0 w 174"/>
                <a:gd name="T3" fmla="*/ 2147483647 h 204"/>
                <a:gd name="T4" fmla="*/ 0 w 174"/>
                <a:gd name="T5" fmla="*/ 2147483647 h 204"/>
                <a:gd name="T6" fmla="*/ 2147483647 w 174"/>
                <a:gd name="T7" fmla="*/ 2147483647 h 204"/>
                <a:gd name="T8" fmla="*/ 2147483647 w 174"/>
                <a:gd name="T9" fmla="*/ 2147483647 h 204"/>
                <a:gd name="T10" fmla="*/ 2147483647 w 174"/>
                <a:gd name="T11" fmla="*/ 2147483647 h 204"/>
                <a:gd name="T12" fmla="*/ 2147483647 w 174"/>
                <a:gd name="T13" fmla="*/ 2147483647 h 204"/>
                <a:gd name="T14" fmla="*/ 2147483647 w 174"/>
                <a:gd name="T15" fmla="*/ 0 h 204"/>
                <a:gd name="T16" fmla="*/ 2147483647 w 174"/>
                <a:gd name="T17" fmla="*/ 2147483647 h 204"/>
                <a:gd name="T18" fmla="*/ 2147483647 w 174"/>
                <a:gd name="T19" fmla="*/ 2147483647 h 204"/>
                <a:gd name="T20" fmla="*/ 2147483647 w 174"/>
                <a:gd name="T21" fmla="*/ 2147483647 h 204"/>
                <a:gd name="T22" fmla="*/ 2147483647 w 174"/>
                <a:gd name="T23" fmla="*/ 2147483647 h 204"/>
                <a:gd name="T24" fmla="*/ 2147483647 w 174"/>
                <a:gd name="T25" fmla="*/ 2147483647 h 204"/>
                <a:gd name="T26" fmla="*/ 2147483647 w 174"/>
                <a:gd name="T27" fmla="*/ 2147483647 h 204"/>
                <a:gd name="T28" fmla="*/ 2147483647 w 174"/>
                <a:gd name="T29" fmla="*/ 2147483647 h 204"/>
                <a:gd name="T30" fmla="*/ 2147483647 w 174"/>
                <a:gd name="T31" fmla="*/ 2147483647 h 204"/>
                <a:gd name="T32" fmla="*/ 2147483647 w 174"/>
                <a:gd name="T33" fmla="*/ 2147483647 h 204"/>
                <a:gd name="T34" fmla="*/ 2147483647 w 174"/>
                <a:gd name="T35" fmla="*/ 2147483647 h 204"/>
                <a:gd name="T36" fmla="*/ 2147483647 w 174"/>
                <a:gd name="T37" fmla="*/ 2147483647 h 204"/>
                <a:gd name="T38" fmla="*/ 2147483647 w 174"/>
                <a:gd name="T39" fmla="*/ 2147483647 h 204"/>
                <a:gd name="T40" fmla="*/ 2147483647 w 174"/>
                <a:gd name="T41" fmla="*/ 2147483647 h 204"/>
                <a:gd name="T42" fmla="*/ 2147483647 w 174"/>
                <a:gd name="T43" fmla="*/ 2147483647 h 204"/>
                <a:gd name="T44" fmla="*/ 2147483647 w 174"/>
                <a:gd name="T45" fmla="*/ 2147483647 h 204"/>
                <a:gd name="T46" fmla="*/ 2147483647 w 174"/>
                <a:gd name="T47" fmla="*/ 2147483647 h 20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74"/>
                <a:gd name="T73" fmla="*/ 0 h 204"/>
                <a:gd name="T74" fmla="*/ 174 w 174"/>
                <a:gd name="T75" fmla="*/ 204 h 20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74" h="204">
                  <a:moveTo>
                    <a:pt x="12" y="168"/>
                  </a:moveTo>
                  <a:lnTo>
                    <a:pt x="0" y="144"/>
                  </a:lnTo>
                  <a:lnTo>
                    <a:pt x="0" y="108"/>
                  </a:lnTo>
                  <a:lnTo>
                    <a:pt x="12" y="90"/>
                  </a:lnTo>
                  <a:lnTo>
                    <a:pt x="36" y="84"/>
                  </a:lnTo>
                  <a:lnTo>
                    <a:pt x="60" y="66"/>
                  </a:lnTo>
                  <a:lnTo>
                    <a:pt x="96" y="24"/>
                  </a:lnTo>
                  <a:lnTo>
                    <a:pt x="138" y="0"/>
                  </a:lnTo>
                  <a:lnTo>
                    <a:pt x="162" y="12"/>
                  </a:lnTo>
                  <a:lnTo>
                    <a:pt x="174" y="30"/>
                  </a:lnTo>
                  <a:lnTo>
                    <a:pt x="156" y="48"/>
                  </a:lnTo>
                  <a:lnTo>
                    <a:pt x="150" y="66"/>
                  </a:lnTo>
                  <a:lnTo>
                    <a:pt x="156" y="90"/>
                  </a:lnTo>
                  <a:lnTo>
                    <a:pt x="174" y="108"/>
                  </a:lnTo>
                  <a:lnTo>
                    <a:pt x="156" y="120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6" y="168"/>
                  </a:lnTo>
                  <a:lnTo>
                    <a:pt x="114" y="198"/>
                  </a:lnTo>
                  <a:lnTo>
                    <a:pt x="90" y="204"/>
                  </a:lnTo>
                  <a:lnTo>
                    <a:pt x="72" y="192"/>
                  </a:lnTo>
                  <a:lnTo>
                    <a:pt x="42" y="192"/>
                  </a:lnTo>
                  <a:lnTo>
                    <a:pt x="24" y="192"/>
                  </a:lnTo>
                  <a:lnTo>
                    <a:pt x="12" y="1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1" name="Freeform 274"/>
            <p:cNvSpPr>
              <a:spLocks/>
            </p:cNvSpPr>
            <p:nvPr/>
          </p:nvSpPr>
          <p:spPr bwMode="auto">
            <a:xfrm>
              <a:off x="7597538" y="3170905"/>
              <a:ext cx="145187" cy="177814"/>
            </a:xfrm>
            <a:custGeom>
              <a:avLst/>
              <a:gdLst>
                <a:gd name="T0" fmla="*/ 2147483647 w 108"/>
                <a:gd name="T1" fmla="*/ 2147483647 h 132"/>
                <a:gd name="T2" fmla="*/ 2147483647 w 108"/>
                <a:gd name="T3" fmla="*/ 2147483647 h 132"/>
                <a:gd name="T4" fmla="*/ 0 w 108"/>
                <a:gd name="T5" fmla="*/ 2147483647 h 132"/>
                <a:gd name="T6" fmla="*/ 2147483647 w 108"/>
                <a:gd name="T7" fmla="*/ 2147483647 h 132"/>
                <a:gd name="T8" fmla="*/ 2147483647 w 108"/>
                <a:gd name="T9" fmla="*/ 2147483647 h 132"/>
                <a:gd name="T10" fmla="*/ 2147483647 w 108"/>
                <a:gd name="T11" fmla="*/ 2147483647 h 132"/>
                <a:gd name="T12" fmla="*/ 2147483647 w 108"/>
                <a:gd name="T13" fmla="*/ 2147483647 h 132"/>
                <a:gd name="T14" fmla="*/ 2147483647 w 108"/>
                <a:gd name="T15" fmla="*/ 0 h 132"/>
                <a:gd name="T16" fmla="*/ 2147483647 w 108"/>
                <a:gd name="T17" fmla="*/ 2147483647 h 132"/>
                <a:gd name="T18" fmla="*/ 2147483647 w 108"/>
                <a:gd name="T19" fmla="*/ 2147483647 h 132"/>
                <a:gd name="T20" fmla="*/ 2147483647 w 108"/>
                <a:gd name="T21" fmla="*/ 2147483647 h 132"/>
                <a:gd name="T22" fmla="*/ 2147483647 w 108"/>
                <a:gd name="T23" fmla="*/ 2147483647 h 132"/>
                <a:gd name="T24" fmla="*/ 2147483647 w 108"/>
                <a:gd name="T25" fmla="*/ 2147483647 h 132"/>
                <a:gd name="T26" fmla="*/ 2147483647 w 108"/>
                <a:gd name="T27" fmla="*/ 2147483647 h 132"/>
                <a:gd name="T28" fmla="*/ 2147483647 w 108"/>
                <a:gd name="T29" fmla="*/ 2147483647 h 132"/>
                <a:gd name="T30" fmla="*/ 2147483647 w 108"/>
                <a:gd name="T31" fmla="*/ 2147483647 h 132"/>
                <a:gd name="T32" fmla="*/ 2147483647 w 108"/>
                <a:gd name="T33" fmla="*/ 2147483647 h 132"/>
                <a:gd name="T34" fmla="*/ 2147483647 w 108"/>
                <a:gd name="T35" fmla="*/ 2147483647 h 132"/>
                <a:gd name="T36" fmla="*/ 2147483647 w 108"/>
                <a:gd name="T37" fmla="*/ 2147483647 h 132"/>
                <a:gd name="T38" fmla="*/ 2147483647 w 108"/>
                <a:gd name="T39" fmla="*/ 2147483647 h 132"/>
                <a:gd name="T40" fmla="*/ 2147483647 w 108"/>
                <a:gd name="T41" fmla="*/ 2147483647 h 132"/>
                <a:gd name="T42" fmla="*/ 2147483647 w 108"/>
                <a:gd name="T43" fmla="*/ 2147483647 h 132"/>
                <a:gd name="T44" fmla="*/ 2147483647 w 108"/>
                <a:gd name="T45" fmla="*/ 2147483647 h 132"/>
                <a:gd name="T46" fmla="*/ 2147483647 w 108"/>
                <a:gd name="T47" fmla="*/ 2147483647 h 13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08"/>
                <a:gd name="T73" fmla="*/ 0 h 132"/>
                <a:gd name="T74" fmla="*/ 108 w 108"/>
                <a:gd name="T75" fmla="*/ 132 h 13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08" h="132">
                  <a:moveTo>
                    <a:pt x="12" y="126"/>
                  </a:moveTo>
                  <a:lnTo>
                    <a:pt x="12" y="108"/>
                  </a:lnTo>
                  <a:lnTo>
                    <a:pt x="0" y="84"/>
                  </a:lnTo>
                  <a:lnTo>
                    <a:pt x="6" y="66"/>
                  </a:lnTo>
                  <a:lnTo>
                    <a:pt x="24" y="24"/>
                  </a:lnTo>
                  <a:lnTo>
                    <a:pt x="36" y="12"/>
                  </a:lnTo>
                  <a:lnTo>
                    <a:pt x="66" y="6"/>
                  </a:lnTo>
                  <a:lnTo>
                    <a:pt x="108" y="0"/>
                  </a:lnTo>
                  <a:lnTo>
                    <a:pt x="108" y="12"/>
                  </a:lnTo>
                  <a:lnTo>
                    <a:pt x="90" y="12"/>
                  </a:lnTo>
                  <a:lnTo>
                    <a:pt x="54" y="24"/>
                  </a:lnTo>
                  <a:lnTo>
                    <a:pt x="42" y="42"/>
                  </a:lnTo>
                  <a:lnTo>
                    <a:pt x="84" y="42"/>
                  </a:lnTo>
                  <a:lnTo>
                    <a:pt x="90" y="60"/>
                  </a:lnTo>
                  <a:lnTo>
                    <a:pt x="78" y="66"/>
                  </a:lnTo>
                  <a:lnTo>
                    <a:pt x="66" y="78"/>
                  </a:lnTo>
                  <a:lnTo>
                    <a:pt x="90" y="102"/>
                  </a:lnTo>
                  <a:lnTo>
                    <a:pt x="96" y="126"/>
                  </a:lnTo>
                  <a:lnTo>
                    <a:pt x="72" y="126"/>
                  </a:lnTo>
                  <a:lnTo>
                    <a:pt x="54" y="108"/>
                  </a:lnTo>
                  <a:lnTo>
                    <a:pt x="36" y="84"/>
                  </a:lnTo>
                  <a:lnTo>
                    <a:pt x="36" y="114"/>
                  </a:lnTo>
                  <a:lnTo>
                    <a:pt x="36" y="132"/>
                  </a:lnTo>
                  <a:lnTo>
                    <a:pt x="12" y="12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2" name="Freeform 275"/>
            <p:cNvSpPr>
              <a:spLocks/>
            </p:cNvSpPr>
            <p:nvPr/>
          </p:nvSpPr>
          <p:spPr bwMode="auto">
            <a:xfrm>
              <a:off x="7268011" y="3373189"/>
              <a:ext cx="272430" cy="61990"/>
            </a:xfrm>
            <a:custGeom>
              <a:avLst/>
              <a:gdLst>
                <a:gd name="T0" fmla="*/ 0 w 34"/>
                <a:gd name="T1" fmla="*/ 2147483647 h 8"/>
                <a:gd name="T2" fmla="*/ 2147483647 w 34"/>
                <a:gd name="T3" fmla="*/ 0 h 8"/>
                <a:gd name="T4" fmla="*/ 2147483647 w 34"/>
                <a:gd name="T5" fmla="*/ 0 h 8"/>
                <a:gd name="T6" fmla="*/ 2147483647 w 34"/>
                <a:gd name="T7" fmla="*/ 2147483647 h 8"/>
                <a:gd name="T8" fmla="*/ 2147483647 w 34"/>
                <a:gd name="T9" fmla="*/ 2147483647 h 8"/>
                <a:gd name="T10" fmla="*/ 2147483647 w 34"/>
                <a:gd name="T11" fmla="*/ 2147483647 h 8"/>
                <a:gd name="T12" fmla="*/ 2147483647 w 34"/>
                <a:gd name="T13" fmla="*/ 2147483647 h 8"/>
                <a:gd name="T14" fmla="*/ 2147483647 w 34"/>
                <a:gd name="T15" fmla="*/ 2147483647 h 8"/>
                <a:gd name="T16" fmla="*/ 2147483647 w 34"/>
                <a:gd name="T17" fmla="*/ 2147483647 h 8"/>
                <a:gd name="T18" fmla="*/ 2147483647 w 34"/>
                <a:gd name="T19" fmla="*/ 2147483647 h 8"/>
                <a:gd name="T20" fmla="*/ 0 w 34"/>
                <a:gd name="T21" fmla="*/ 2147483647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8"/>
                <a:gd name="T35" fmla="*/ 34 w 34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8">
                  <a:moveTo>
                    <a:pt x="0" y="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0" y="4"/>
                    <a:pt x="8" y="4"/>
                  </a:cubicBezTo>
                  <a:cubicBezTo>
                    <a:pt x="7" y="3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3" name="Freeform 276"/>
            <p:cNvSpPr>
              <a:spLocks/>
            </p:cNvSpPr>
            <p:nvPr/>
          </p:nvSpPr>
          <p:spPr bwMode="auto">
            <a:xfrm>
              <a:off x="2945009" y="1691295"/>
              <a:ext cx="163132" cy="184340"/>
            </a:xfrm>
            <a:custGeom>
              <a:avLst/>
              <a:gdLst>
                <a:gd name="T0" fmla="*/ 0 w 120"/>
                <a:gd name="T1" fmla="*/ 2147483647 h 138"/>
                <a:gd name="T2" fmla="*/ 0 w 120"/>
                <a:gd name="T3" fmla="*/ 2147483647 h 138"/>
                <a:gd name="T4" fmla="*/ 2147483647 w 120"/>
                <a:gd name="T5" fmla="*/ 2147483647 h 138"/>
                <a:gd name="T6" fmla="*/ 2147483647 w 120"/>
                <a:gd name="T7" fmla="*/ 2147483647 h 138"/>
                <a:gd name="T8" fmla="*/ 2147483647 w 120"/>
                <a:gd name="T9" fmla="*/ 0 h 138"/>
                <a:gd name="T10" fmla="*/ 2147483647 w 120"/>
                <a:gd name="T11" fmla="*/ 2147483647 h 138"/>
                <a:gd name="T12" fmla="*/ 2147483647 w 120"/>
                <a:gd name="T13" fmla="*/ 2147483647 h 138"/>
                <a:gd name="T14" fmla="*/ 2147483647 w 120"/>
                <a:gd name="T15" fmla="*/ 2147483647 h 138"/>
                <a:gd name="T16" fmla="*/ 2147483647 w 120"/>
                <a:gd name="T17" fmla="*/ 2147483647 h 138"/>
                <a:gd name="T18" fmla="*/ 2147483647 w 120"/>
                <a:gd name="T19" fmla="*/ 2147483647 h 138"/>
                <a:gd name="T20" fmla="*/ 2147483647 w 120"/>
                <a:gd name="T21" fmla="*/ 2147483647 h 138"/>
                <a:gd name="T22" fmla="*/ 2147483647 w 120"/>
                <a:gd name="T23" fmla="*/ 2147483647 h 138"/>
                <a:gd name="T24" fmla="*/ 2147483647 w 120"/>
                <a:gd name="T25" fmla="*/ 2147483647 h 138"/>
                <a:gd name="T26" fmla="*/ 2147483647 w 120"/>
                <a:gd name="T27" fmla="*/ 2147483647 h 138"/>
                <a:gd name="T28" fmla="*/ 2147483647 w 120"/>
                <a:gd name="T29" fmla="*/ 2147483647 h 138"/>
                <a:gd name="T30" fmla="*/ 2147483647 w 120"/>
                <a:gd name="T31" fmla="*/ 2147483647 h 138"/>
                <a:gd name="T32" fmla="*/ 0 w 120"/>
                <a:gd name="T33" fmla="*/ 2147483647 h 1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0"/>
                <a:gd name="T52" fmla="*/ 0 h 138"/>
                <a:gd name="T53" fmla="*/ 120 w 120"/>
                <a:gd name="T54" fmla="*/ 138 h 1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0" h="138">
                  <a:moveTo>
                    <a:pt x="0" y="114"/>
                  </a:moveTo>
                  <a:lnTo>
                    <a:pt x="0" y="90"/>
                  </a:lnTo>
                  <a:lnTo>
                    <a:pt x="6" y="72"/>
                  </a:lnTo>
                  <a:lnTo>
                    <a:pt x="36" y="24"/>
                  </a:lnTo>
                  <a:lnTo>
                    <a:pt x="66" y="0"/>
                  </a:lnTo>
                  <a:lnTo>
                    <a:pt x="66" y="18"/>
                  </a:lnTo>
                  <a:lnTo>
                    <a:pt x="54" y="42"/>
                  </a:lnTo>
                  <a:lnTo>
                    <a:pt x="60" y="54"/>
                  </a:lnTo>
                  <a:lnTo>
                    <a:pt x="108" y="78"/>
                  </a:lnTo>
                  <a:lnTo>
                    <a:pt x="120" y="108"/>
                  </a:lnTo>
                  <a:lnTo>
                    <a:pt x="120" y="132"/>
                  </a:lnTo>
                  <a:lnTo>
                    <a:pt x="96" y="138"/>
                  </a:lnTo>
                  <a:lnTo>
                    <a:pt x="84" y="120"/>
                  </a:lnTo>
                  <a:lnTo>
                    <a:pt x="66" y="126"/>
                  </a:lnTo>
                  <a:lnTo>
                    <a:pt x="48" y="114"/>
                  </a:lnTo>
                  <a:lnTo>
                    <a:pt x="18" y="108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4" name="Freeform 277"/>
            <p:cNvSpPr>
              <a:spLocks/>
            </p:cNvSpPr>
            <p:nvPr/>
          </p:nvSpPr>
          <p:spPr bwMode="auto">
            <a:xfrm>
              <a:off x="2274536" y="2622780"/>
              <a:ext cx="283850" cy="79934"/>
            </a:xfrm>
            <a:custGeom>
              <a:avLst/>
              <a:gdLst>
                <a:gd name="T0" fmla="*/ 2147483647 w 35"/>
                <a:gd name="T1" fmla="*/ 2147483647 h 10"/>
                <a:gd name="T2" fmla="*/ 2147483647 w 35"/>
                <a:gd name="T3" fmla="*/ 0 h 10"/>
                <a:gd name="T4" fmla="*/ 2147483647 w 35"/>
                <a:gd name="T5" fmla="*/ 0 h 10"/>
                <a:gd name="T6" fmla="*/ 2147483647 w 35"/>
                <a:gd name="T7" fmla="*/ 2147483647 h 10"/>
                <a:gd name="T8" fmla="*/ 2147483647 w 35"/>
                <a:gd name="T9" fmla="*/ 2147483647 h 10"/>
                <a:gd name="T10" fmla="*/ 2147483647 w 35"/>
                <a:gd name="T11" fmla="*/ 2147483647 h 10"/>
                <a:gd name="T12" fmla="*/ 2147483647 w 35"/>
                <a:gd name="T13" fmla="*/ 2147483647 h 10"/>
                <a:gd name="T14" fmla="*/ 2147483647 w 35"/>
                <a:gd name="T15" fmla="*/ 2147483647 h 10"/>
                <a:gd name="T16" fmla="*/ 2147483647 w 35"/>
                <a:gd name="T17" fmla="*/ 2147483647 h 10"/>
                <a:gd name="T18" fmla="*/ 2147483647 w 35"/>
                <a:gd name="T19" fmla="*/ 2147483647 h 10"/>
                <a:gd name="T20" fmla="*/ 2147483647 w 35"/>
                <a:gd name="T21" fmla="*/ 2147483647 h 10"/>
                <a:gd name="T22" fmla="*/ 2147483647 w 35"/>
                <a:gd name="T23" fmla="*/ 2147483647 h 10"/>
                <a:gd name="T24" fmla="*/ 2147483647 w 35"/>
                <a:gd name="T25" fmla="*/ 2147483647 h 10"/>
                <a:gd name="T26" fmla="*/ 2147483647 w 35"/>
                <a:gd name="T27" fmla="*/ 2147483647 h 10"/>
                <a:gd name="T28" fmla="*/ 0 w 35"/>
                <a:gd name="T29" fmla="*/ 2147483647 h 10"/>
                <a:gd name="T30" fmla="*/ 2147483647 w 35"/>
                <a:gd name="T31" fmla="*/ 2147483647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5"/>
                <a:gd name="T49" fmla="*/ 0 h 10"/>
                <a:gd name="T50" fmla="*/ 35 w 35"/>
                <a:gd name="T51" fmla="*/ 10 h 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5" h="10">
                  <a:moveTo>
                    <a:pt x="2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5"/>
                    <a:pt x="28" y="6"/>
                  </a:cubicBezTo>
                  <a:cubicBezTo>
                    <a:pt x="30" y="7"/>
                    <a:pt x="33" y="7"/>
                    <a:pt x="33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10"/>
                    <a:pt x="33" y="10"/>
                  </a:cubicBezTo>
                  <a:cubicBezTo>
                    <a:pt x="31" y="10"/>
                    <a:pt x="25" y="10"/>
                    <a:pt x="25" y="1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5" name="Freeform 278"/>
            <p:cNvSpPr>
              <a:spLocks/>
            </p:cNvSpPr>
            <p:nvPr/>
          </p:nvSpPr>
          <p:spPr bwMode="auto">
            <a:xfrm>
              <a:off x="2558386" y="2710872"/>
              <a:ext cx="176183" cy="48940"/>
            </a:xfrm>
            <a:custGeom>
              <a:avLst/>
              <a:gdLst>
                <a:gd name="T0" fmla="*/ 2147483647 w 132"/>
                <a:gd name="T1" fmla="*/ 0 h 36"/>
                <a:gd name="T2" fmla="*/ 2147483647 w 132"/>
                <a:gd name="T3" fmla="*/ 2147483647 h 36"/>
                <a:gd name="T4" fmla="*/ 0 w 132"/>
                <a:gd name="T5" fmla="*/ 2147483647 h 36"/>
                <a:gd name="T6" fmla="*/ 2147483647 w 132"/>
                <a:gd name="T7" fmla="*/ 2147483647 h 36"/>
                <a:gd name="T8" fmla="*/ 2147483647 w 132"/>
                <a:gd name="T9" fmla="*/ 2147483647 h 36"/>
                <a:gd name="T10" fmla="*/ 2147483647 w 132"/>
                <a:gd name="T11" fmla="*/ 2147483647 h 36"/>
                <a:gd name="T12" fmla="*/ 2147483647 w 132"/>
                <a:gd name="T13" fmla="*/ 2147483647 h 36"/>
                <a:gd name="T14" fmla="*/ 2147483647 w 132"/>
                <a:gd name="T15" fmla="*/ 2147483647 h 36"/>
                <a:gd name="T16" fmla="*/ 2147483647 w 132"/>
                <a:gd name="T17" fmla="*/ 2147483647 h 36"/>
                <a:gd name="T18" fmla="*/ 2147483647 w 132"/>
                <a:gd name="T19" fmla="*/ 0 h 36"/>
                <a:gd name="T20" fmla="*/ 2147483647 w 132"/>
                <a:gd name="T21" fmla="*/ 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36"/>
                <a:gd name="T35" fmla="*/ 132 w 132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36">
                  <a:moveTo>
                    <a:pt x="24" y="0"/>
                  </a:moveTo>
                  <a:lnTo>
                    <a:pt x="24" y="12"/>
                  </a:lnTo>
                  <a:lnTo>
                    <a:pt x="0" y="18"/>
                  </a:lnTo>
                  <a:lnTo>
                    <a:pt x="30" y="30"/>
                  </a:lnTo>
                  <a:lnTo>
                    <a:pt x="42" y="36"/>
                  </a:lnTo>
                  <a:lnTo>
                    <a:pt x="66" y="36"/>
                  </a:lnTo>
                  <a:lnTo>
                    <a:pt x="84" y="24"/>
                  </a:lnTo>
                  <a:lnTo>
                    <a:pt x="132" y="30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6" name="Freeform 279"/>
            <p:cNvSpPr>
              <a:spLocks/>
            </p:cNvSpPr>
            <p:nvPr/>
          </p:nvSpPr>
          <p:spPr bwMode="auto">
            <a:xfrm>
              <a:off x="4883019" y="2169273"/>
              <a:ext cx="79934" cy="47308"/>
            </a:xfrm>
            <a:custGeom>
              <a:avLst/>
              <a:gdLst>
                <a:gd name="T0" fmla="*/ 0 w 60"/>
                <a:gd name="T1" fmla="*/ 2147483647 h 36"/>
                <a:gd name="T2" fmla="*/ 2147483647 w 60"/>
                <a:gd name="T3" fmla="*/ 0 h 36"/>
                <a:gd name="T4" fmla="*/ 2147483647 w 60"/>
                <a:gd name="T5" fmla="*/ 2147483647 h 36"/>
                <a:gd name="T6" fmla="*/ 2147483647 w 60"/>
                <a:gd name="T7" fmla="*/ 2147483647 h 36"/>
                <a:gd name="T8" fmla="*/ 2147483647 w 60"/>
                <a:gd name="T9" fmla="*/ 2147483647 h 36"/>
                <a:gd name="T10" fmla="*/ 2147483647 w 60"/>
                <a:gd name="T11" fmla="*/ 2147483647 h 36"/>
                <a:gd name="T12" fmla="*/ 0 w 60"/>
                <a:gd name="T13" fmla="*/ 214748364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"/>
                <a:gd name="T22" fmla="*/ 0 h 36"/>
                <a:gd name="T23" fmla="*/ 60 w 60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" h="36">
                  <a:moveTo>
                    <a:pt x="0" y="12"/>
                  </a:moveTo>
                  <a:lnTo>
                    <a:pt x="36" y="0"/>
                  </a:lnTo>
                  <a:lnTo>
                    <a:pt x="60" y="6"/>
                  </a:lnTo>
                  <a:lnTo>
                    <a:pt x="60" y="18"/>
                  </a:lnTo>
                  <a:lnTo>
                    <a:pt x="54" y="36"/>
                  </a:lnTo>
                  <a:lnTo>
                    <a:pt x="30" y="24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7" name="Freeform 280"/>
            <p:cNvSpPr>
              <a:spLocks/>
            </p:cNvSpPr>
            <p:nvPr/>
          </p:nvSpPr>
          <p:spPr bwMode="auto">
            <a:xfrm>
              <a:off x="4793296" y="2077919"/>
              <a:ext cx="32626" cy="63621"/>
            </a:xfrm>
            <a:custGeom>
              <a:avLst/>
              <a:gdLst>
                <a:gd name="T0" fmla="*/ 0 w 24"/>
                <a:gd name="T1" fmla="*/ 2147483647 h 48"/>
                <a:gd name="T2" fmla="*/ 2147483647 w 24"/>
                <a:gd name="T3" fmla="*/ 2147483647 h 48"/>
                <a:gd name="T4" fmla="*/ 2147483647 w 24"/>
                <a:gd name="T5" fmla="*/ 0 h 48"/>
                <a:gd name="T6" fmla="*/ 2147483647 w 24"/>
                <a:gd name="T7" fmla="*/ 2147483647 h 48"/>
                <a:gd name="T8" fmla="*/ 2147483647 w 24"/>
                <a:gd name="T9" fmla="*/ 2147483647 h 48"/>
                <a:gd name="T10" fmla="*/ 0 w 24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48"/>
                <a:gd name="T20" fmla="*/ 24 w 24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48">
                  <a:moveTo>
                    <a:pt x="0" y="48"/>
                  </a:moveTo>
                  <a:lnTo>
                    <a:pt x="6" y="6"/>
                  </a:lnTo>
                  <a:lnTo>
                    <a:pt x="18" y="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8" name="Freeform 281"/>
            <p:cNvSpPr>
              <a:spLocks/>
            </p:cNvSpPr>
            <p:nvPr/>
          </p:nvSpPr>
          <p:spPr bwMode="auto">
            <a:xfrm>
              <a:off x="4785140" y="2012666"/>
              <a:ext cx="40783" cy="48940"/>
            </a:xfrm>
            <a:custGeom>
              <a:avLst/>
              <a:gdLst>
                <a:gd name="T0" fmla="*/ 0 w 30"/>
                <a:gd name="T1" fmla="*/ 2147483647 h 37"/>
                <a:gd name="T2" fmla="*/ 2147483647 w 30"/>
                <a:gd name="T3" fmla="*/ 0 h 37"/>
                <a:gd name="T4" fmla="*/ 2147483647 w 30"/>
                <a:gd name="T5" fmla="*/ 2147483647 h 37"/>
                <a:gd name="T6" fmla="*/ 2147483647 w 30"/>
                <a:gd name="T7" fmla="*/ 2147483647 h 37"/>
                <a:gd name="T8" fmla="*/ 0 w 30"/>
                <a:gd name="T9" fmla="*/ 2147483647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37"/>
                <a:gd name="T17" fmla="*/ 30 w 30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37">
                  <a:moveTo>
                    <a:pt x="0" y="12"/>
                  </a:moveTo>
                  <a:lnTo>
                    <a:pt x="24" y="0"/>
                  </a:lnTo>
                  <a:lnTo>
                    <a:pt x="30" y="24"/>
                  </a:lnTo>
                  <a:lnTo>
                    <a:pt x="24" y="37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9" name="Freeform 282"/>
            <p:cNvSpPr>
              <a:spLocks/>
            </p:cNvSpPr>
            <p:nvPr/>
          </p:nvSpPr>
          <p:spPr bwMode="auto">
            <a:xfrm>
              <a:off x="5605694" y="2193742"/>
              <a:ext cx="40784" cy="8157"/>
            </a:xfrm>
            <a:custGeom>
              <a:avLst/>
              <a:gdLst>
                <a:gd name="T0" fmla="*/ 2147483647 w 30"/>
                <a:gd name="T1" fmla="*/ 0 h 6"/>
                <a:gd name="T2" fmla="*/ 2147483647 w 30"/>
                <a:gd name="T3" fmla="*/ 0 h 6"/>
                <a:gd name="T4" fmla="*/ 0 w 30"/>
                <a:gd name="T5" fmla="*/ 2147483647 h 6"/>
                <a:gd name="T6" fmla="*/ 2147483647 w 30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6"/>
                <a:gd name="T14" fmla="*/ 30 w 30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6">
                  <a:moveTo>
                    <a:pt x="24" y="0"/>
                  </a:moveTo>
                  <a:lnTo>
                    <a:pt x="30" y="0"/>
                  </a:lnTo>
                  <a:lnTo>
                    <a:pt x="0" y="6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0" name="Rectangle 283"/>
            <p:cNvSpPr>
              <a:spLocks noChangeArrowheads="1"/>
            </p:cNvSpPr>
            <p:nvPr/>
          </p:nvSpPr>
          <p:spPr bwMode="auto">
            <a:xfrm>
              <a:off x="5462138" y="2431915"/>
              <a:ext cx="0" cy="3263"/>
            </a:xfrm>
            <a:prstGeom prst="rect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284"/>
            <p:cNvSpPr>
              <a:spLocks/>
            </p:cNvSpPr>
            <p:nvPr/>
          </p:nvSpPr>
          <p:spPr bwMode="auto">
            <a:xfrm>
              <a:off x="5196233" y="2040398"/>
              <a:ext cx="505710" cy="184340"/>
            </a:xfrm>
            <a:custGeom>
              <a:avLst/>
              <a:gdLst>
                <a:gd name="T0" fmla="*/ 2147483647 w 10616"/>
                <a:gd name="T1" fmla="*/ 900520233 h 10000"/>
                <a:gd name="T2" fmla="*/ 2147483647 w 10616"/>
                <a:gd name="T3" fmla="*/ 945460784 h 10000"/>
                <a:gd name="T4" fmla="*/ 2147483647 w 10616"/>
                <a:gd name="T5" fmla="*/ 900520233 h 10000"/>
                <a:gd name="T6" fmla="*/ 2147483647 w 10616"/>
                <a:gd name="T7" fmla="*/ 855470040 h 10000"/>
                <a:gd name="T8" fmla="*/ 2147483647 w 10616"/>
                <a:gd name="T9" fmla="*/ 810425587 h 10000"/>
                <a:gd name="T10" fmla="*/ 2147483647 w 10616"/>
                <a:gd name="T11" fmla="*/ 855470040 h 10000"/>
                <a:gd name="T12" fmla="*/ 2147483647 w 10616"/>
                <a:gd name="T13" fmla="*/ 720434843 h 10000"/>
                <a:gd name="T14" fmla="*/ 2147483647 w 10616"/>
                <a:gd name="T15" fmla="*/ 405215664 h 10000"/>
                <a:gd name="T16" fmla="*/ 2147483647 w 10616"/>
                <a:gd name="T17" fmla="*/ 360165471 h 10000"/>
                <a:gd name="T18" fmla="*/ 2147483647 w 10616"/>
                <a:gd name="T19" fmla="*/ 135035161 h 10000"/>
                <a:gd name="T20" fmla="*/ 2147483647 w 10616"/>
                <a:gd name="T21" fmla="*/ 45044327 h 10000"/>
                <a:gd name="T22" fmla="*/ 2147483647 w 10616"/>
                <a:gd name="T23" fmla="*/ 45044327 h 10000"/>
                <a:gd name="T24" fmla="*/ 2147483647 w 10616"/>
                <a:gd name="T25" fmla="*/ 0 h 10000"/>
                <a:gd name="T26" fmla="*/ 2147483647 w 10616"/>
                <a:gd name="T27" fmla="*/ 0 h 10000"/>
                <a:gd name="T28" fmla="*/ 2147483647 w 10616"/>
                <a:gd name="T29" fmla="*/ 135035161 h 10000"/>
                <a:gd name="T30" fmla="*/ 2147483647 w 10616"/>
                <a:gd name="T31" fmla="*/ 135035161 h 10000"/>
                <a:gd name="T32" fmla="*/ 2147483647 w 10616"/>
                <a:gd name="T33" fmla="*/ 135035161 h 10000"/>
                <a:gd name="T34" fmla="*/ 2147483647 w 10616"/>
                <a:gd name="T35" fmla="*/ 135035161 h 10000"/>
                <a:gd name="T36" fmla="*/ 2147483647 w 10616"/>
                <a:gd name="T37" fmla="*/ 45044327 h 10000"/>
                <a:gd name="T38" fmla="*/ 2147483647 w 10616"/>
                <a:gd name="T39" fmla="*/ 0 h 10000"/>
                <a:gd name="T40" fmla="*/ 2147483647 w 10616"/>
                <a:gd name="T41" fmla="*/ 0 h 10000"/>
                <a:gd name="T42" fmla="*/ 2147483647 w 10616"/>
                <a:gd name="T43" fmla="*/ 0 h 10000"/>
                <a:gd name="T44" fmla="*/ 2147483647 w 10616"/>
                <a:gd name="T45" fmla="*/ 45044327 h 10000"/>
                <a:gd name="T46" fmla="*/ 2147483647 w 10616"/>
                <a:gd name="T47" fmla="*/ 135035161 h 10000"/>
                <a:gd name="T48" fmla="*/ 2147483647 w 10616"/>
                <a:gd name="T49" fmla="*/ 180085605 h 10000"/>
                <a:gd name="T50" fmla="*/ 2147483647 w 10616"/>
                <a:gd name="T51" fmla="*/ 135035161 h 10000"/>
                <a:gd name="T52" fmla="*/ 2147483647 w 10616"/>
                <a:gd name="T53" fmla="*/ 135035161 h 10000"/>
                <a:gd name="T54" fmla="*/ 2147483647 w 10616"/>
                <a:gd name="T55" fmla="*/ 270174654 h 10000"/>
                <a:gd name="T56" fmla="*/ 2147483647 w 10616"/>
                <a:gd name="T57" fmla="*/ 270174654 h 10000"/>
                <a:gd name="T58" fmla="*/ 2147483647 w 10616"/>
                <a:gd name="T59" fmla="*/ 256608765 h 10000"/>
                <a:gd name="T60" fmla="*/ 946682379 w 10616"/>
                <a:gd name="T61" fmla="*/ 322781313 h 10000"/>
                <a:gd name="T62" fmla="*/ 0 w 10616"/>
                <a:gd name="T63" fmla="*/ 352811139 h 10000"/>
                <a:gd name="T64" fmla="*/ 2147483647 w 10616"/>
                <a:gd name="T65" fmla="*/ 595236275 h 10000"/>
                <a:gd name="T66" fmla="*/ 2147483647 w 10616"/>
                <a:gd name="T67" fmla="*/ 765381134 h 10000"/>
                <a:gd name="T68" fmla="*/ 2147483647 w 10616"/>
                <a:gd name="T69" fmla="*/ 900520233 h 10000"/>
                <a:gd name="T70" fmla="*/ 2147483647 w 10616"/>
                <a:gd name="T71" fmla="*/ 945460784 h 10000"/>
                <a:gd name="T72" fmla="*/ 2147483647 w 10616"/>
                <a:gd name="T73" fmla="*/ 945460784 h 10000"/>
                <a:gd name="T74" fmla="*/ 2147483647 w 10616"/>
                <a:gd name="T75" fmla="*/ 1035555430 h 10000"/>
                <a:gd name="T76" fmla="*/ 2147483647 w 10616"/>
                <a:gd name="T77" fmla="*/ 945460784 h 10000"/>
                <a:gd name="T78" fmla="*/ 2147483647 w 10616"/>
                <a:gd name="T79" fmla="*/ 1035555430 h 10000"/>
                <a:gd name="T80" fmla="*/ 2147483647 w 10616"/>
                <a:gd name="T81" fmla="*/ 1035555430 h 10000"/>
                <a:gd name="T82" fmla="*/ 2147483647 w 10616"/>
                <a:gd name="T83" fmla="*/ 1035555430 h 10000"/>
                <a:gd name="T84" fmla="*/ 2147483647 w 10616"/>
                <a:gd name="T85" fmla="*/ 900520233 h 10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16"/>
                <a:gd name="T130" fmla="*/ 0 h 10000"/>
                <a:gd name="T131" fmla="*/ 10616 w 10616"/>
                <a:gd name="T132" fmla="*/ 10000 h 1000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16" h="10000">
                  <a:moveTo>
                    <a:pt x="6379" y="8696"/>
                  </a:moveTo>
                  <a:lnTo>
                    <a:pt x="6718" y="9130"/>
                  </a:lnTo>
                  <a:lnTo>
                    <a:pt x="8582" y="8696"/>
                  </a:lnTo>
                  <a:lnTo>
                    <a:pt x="9430" y="8261"/>
                  </a:lnTo>
                  <a:lnTo>
                    <a:pt x="10277" y="7826"/>
                  </a:lnTo>
                  <a:lnTo>
                    <a:pt x="10616" y="8261"/>
                  </a:lnTo>
                  <a:cubicBezTo>
                    <a:pt x="10560" y="7826"/>
                    <a:pt x="10503" y="7392"/>
                    <a:pt x="10447" y="6957"/>
                  </a:cubicBezTo>
                  <a:lnTo>
                    <a:pt x="10447" y="3913"/>
                  </a:lnTo>
                  <a:cubicBezTo>
                    <a:pt x="10503" y="3768"/>
                    <a:pt x="10560" y="3623"/>
                    <a:pt x="10616" y="3478"/>
                  </a:cubicBezTo>
                  <a:lnTo>
                    <a:pt x="9938" y="1304"/>
                  </a:lnTo>
                  <a:lnTo>
                    <a:pt x="9599" y="435"/>
                  </a:lnTo>
                  <a:lnTo>
                    <a:pt x="9091" y="435"/>
                  </a:lnTo>
                  <a:cubicBezTo>
                    <a:pt x="9034" y="290"/>
                    <a:pt x="8978" y="145"/>
                    <a:pt x="8921" y="0"/>
                  </a:cubicBezTo>
                  <a:lnTo>
                    <a:pt x="8243" y="1304"/>
                  </a:lnTo>
                  <a:lnTo>
                    <a:pt x="7396" y="1304"/>
                  </a:lnTo>
                  <a:lnTo>
                    <a:pt x="7226" y="1304"/>
                  </a:lnTo>
                  <a:lnTo>
                    <a:pt x="6548" y="435"/>
                  </a:lnTo>
                  <a:lnTo>
                    <a:pt x="6040" y="0"/>
                  </a:lnTo>
                  <a:lnTo>
                    <a:pt x="4684" y="0"/>
                  </a:lnTo>
                  <a:lnTo>
                    <a:pt x="4345" y="0"/>
                  </a:lnTo>
                  <a:lnTo>
                    <a:pt x="3836" y="435"/>
                  </a:lnTo>
                  <a:lnTo>
                    <a:pt x="3497" y="1304"/>
                  </a:lnTo>
                  <a:lnTo>
                    <a:pt x="2650" y="1739"/>
                  </a:lnTo>
                  <a:cubicBezTo>
                    <a:pt x="2593" y="1594"/>
                    <a:pt x="2537" y="1449"/>
                    <a:pt x="2480" y="1304"/>
                  </a:cubicBezTo>
                  <a:lnTo>
                    <a:pt x="2311" y="1304"/>
                  </a:lnTo>
                  <a:lnTo>
                    <a:pt x="1972" y="2609"/>
                  </a:lnTo>
                  <a:cubicBezTo>
                    <a:pt x="1746" y="2609"/>
                    <a:pt x="1494" y="2631"/>
                    <a:pt x="1294" y="2609"/>
                  </a:cubicBezTo>
                  <a:cubicBezTo>
                    <a:pt x="1094" y="2587"/>
                    <a:pt x="883" y="2261"/>
                    <a:pt x="770" y="2478"/>
                  </a:cubicBezTo>
                  <a:cubicBezTo>
                    <a:pt x="657" y="2695"/>
                    <a:pt x="333" y="2962"/>
                    <a:pt x="205" y="3117"/>
                  </a:cubicBezTo>
                  <a:cubicBezTo>
                    <a:pt x="77" y="3272"/>
                    <a:pt x="0" y="3266"/>
                    <a:pt x="0" y="3407"/>
                  </a:cubicBezTo>
                  <a:cubicBezTo>
                    <a:pt x="113" y="3701"/>
                    <a:pt x="482" y="5084"/>
                    <a:pt x="698" y="5748"/>
                  </a:cubicBezTo>
                  <a:cubicBezTo>
                    <a:pt x="914" y="6412"/>
                    <a:pt x="1138" y="6900"/>
                    <a:pt x="1294" y="7391"/>
                  </a:cubicBezTo>
                  <a:cubicBezTo>
                    <a:pt x="1450" y="7882"/>
                    <a:pt x="1520" y="8261"/>
                    <a:pt x="1633" y="8696"/>
                  </a:cubicBezTo>
                  <a:lnTo>
                    <a:pt x="3158" y="9130"/>
                  </a:lnTo>
                  <a:lnTo>
                    <a:pt x="3328" y="9130"/>
                  </a:lnTo>
                  <a:lnTo>
                    <a:pt x="4514" y="10000"/>
                  </a:lnTo>
                  <a:lnTo>
                    <a:pt x="5192" y="9130"/>
                  </a:lnTo>
                  <a:lnTo>
                    <a:pt x="5870" y="10000"/>
                  </a:lnTo>
                  <a:lnTo>
                    <a:pt x="6379" y="869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2" name="Freeform 285"/>
            <p:cNvSpPr>
              <a:spLocks/>
            </p:cNvSpPr>
            <p:nvPr/>
          </p:nvSpPr>
          <p:spPr bwMode="auto">
            <a:xfrm>
              <a:off x="5450719" y="2193742"/>
              <a:ext cx="185971" cy="150082"/>
            </a:xfrm>
            <a:custGeom>
              <a:avLst/>
              <a:gdLst>
                <a:gd name="T0" fmla="*/ 2147483647 w 139"/>
                <a:gd name="T1" fmla="*/ 2147483647 h 114"/>
                <a:gd name="T2" fmla="*/ 2147483647 w 139"/>
                <a:gd name="T3" fmla="*/ 2147483647 h 114"/>
                <a:gd name="T4" fmla="*/ 2147483647 w 139"/>
                <a:gd name="T5" fmla="*/ 2147483647 h 114"/>
                <a:gd name="T6" fmla="*/ 2147483647 w 139"/>
                <a:gd name="T7" fmla="*/ 2147483647 h 114"/>
                <a:gd name="T8" fmla="*/ 2147483647 w 139"/>
                <a:gd name="T9" fmla="*/ 2147483647 h 114"/>
                <a:gd name="T10" fmla="*/ 2147483647 w 139"/>
                <a:gd name="T11" fmla="*/ 2147483647 h 114"/>
                <a:gd name="T12" fmla="*/ 2147483647 w 139"/>
                <a:gd name="T13" fmla="*/ 0 h 114"/>
                <a:gd name="T14" fmla="*/ 2147483647 w 139"/>
                <a:gd name="T15" fmla="*/ 2147483647 h 114"/>
                <a:gd name="T16" fmla="*/ 2147483647 w 139"/>
                <a:gd name="T17" fmla="*/ 2147483647 h 114"/>
                <a:gd name="T18" fmla="*/ 2147483647 w 139"/>
                <a:gd name="T19" fmla="*/ 2147483647 h 114"/>
                <a:gd name="T20" fmla="*/ 2147483647 w 139"/>
                <a:gd name="T21" fmla="*/ 2147483647 h 114"/>
                <a:gd name="T22" fmla="*/ 2147483647 w 139"/>
                <a:gd name="T23" fmla="*/ 2147483647 h 114"/>
                <a:gd name="T24" fmla="*/ 2147483647 w 139"/>
                <a:gd name="T25" fmla="*/ 2147483647 h 114"/>
                <a:gd name="T26" fmla="*/ 0 w 139"/>
                <a:gd name="T27" fmla="*/ 2147483647 h 114"/>
                <a:gd name="T28" fmla="*/ 2147483647 w 139"/>
                <a:gd name="T29" fmla="*/ 2147483647 h 114"/>
                <a:gd name="T30" fmla="*/ 2147483647 w 139"/>
                <a:gd name="T31" fmla="*/ 2147483647 h 1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39"/>
                <a:gd name="T49" fmla="*/ 0 h 114"/>
                <a:gd name="T50" fmla="*/ 139 w 139"/>
                <a:gd name="T51" fmla="*/ 114 h 1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39" h="114">
                  <a:moveTo>
                    <a:pt x="25" y="114"/>
                  </a:moveTo>
                  <a:lnTo>
                    <a:pt x="61" y="96"/>
                  </a:lnTo>
                  <a:lnTo>
                    <a:pt x="73" y="90"/>
                  </a:lnTo>
                  <a:lnTo>
                    <a:pt x="115" y="66"/>
                  </a:lnTo>
                  <a:lnTo>
                    <a:pt x="127" y="24"/>
                  </a:lnTo>
                  <a:lnTo>
                    <a:pt x="139" y="6"/>
                  </a:lnTo>
                  <a:lnTo>
                    <a:pt x="139" y="0"/>
                  </a:lnTo>
                  <a:lnTo>
                    <a:pt x="115" y="6"/>
                  </a:lnTo>
                  <a:lnTo>
                    <a:pt x="49" y="12"/>
                  </a:lnTo>
                  <a:lnTo>
                    <a:pt x="37" y="6"/>
                  </a:lnTo>
                  <a:lnTo>
                    <a:pt x="19" y="24"/>
                  </a:lnTo>
                  <a:lnTo>
                    <a:pt x="25" y="48"/>
                  </a:lnTo>
                  <a:lnTo>
                    <a:pt x="0" y="102"/>
                  </a:lnTo>
                  <a:lnTo>
                    <a:pt x="13" y="102"/>
                  </a:lnTo>
                  <a:lnTo>
                    <a:pt x="25" y="11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3" name="Freeform 286"/>
            <p:cNvSpPr>
              <a:spLocks/>
            </p:cNvSpPr>
            <p:nvPr/>
          </p:nvSpPr>
          <p:spPr bwMode="auto">
            <a:xfrm>
              <a:off x="5426249" y="2312829"/>
              <a:ext cx="130506" cy="119086"/>
            </a:xfrm>
            <a:custGeom>
              <a:avLst/>
              <a:gdLst>
                <a:gd name="T0" fmla="*/ 2147483647 w 97"/>
                <a:gd name="T1" fmla="*/ 2147483647 h 90"/>
                <a:gd name="T2" fmla="*/ 2147483647 w 97"/>
                <a:gd name="T3" fmla="*/ 0 h 90"/>
                <a:gd name="T4" fmla="*/ 2147483647 w 97"/>
                <a:gd name="T5" fmla="*/ 2147483647 h 90"/>
                <a:gd name="T6" fmla="*/ 2147483647 w 97"/>
                <a:gd name="T7" fmla="*/ 2147483647 h 90"/>
                <a:gd name="T8" fmla="*/ 2147483647 w 97"/>
                <a:gd name="T9" fmla="*/ 2147483647 h 90"/>
                <a:gd name="T10" fmla="*/ 2147483647 w 97"/>
                <a:gd name="T11" fmla="*/ 2147483647 h 90"/>
                <a:gd name="T12" fmla="*/ 2147483647 w 97"/>
                <a:gd name="T13" fmla="*/ 2147483647 h 90"/>
                <a:gd name="T14" fmla="*/ 0 w 97"/>
                <a:gd name="T15" fmla="*/ 2147483647 h 90"/>
                <a:gd name="T16" fmla="*/ 2147483647 w 97"/>
                <a:gd name="T17" fmla="*/ 2147483647 h 90"/>
                <a:gd name="T18" fmla="*/ 2147483647 w 97"/>
                <a:gd name="T19" fmla="*/ 2147483647 h 90"/>
                <a:gd name="T20" fmla="*/ 2147483647 w 97"/>
                <a:gd name="T21" fmla="*/ 2147483647 h 90"/>
                <a:gd name="T22" fmla="*/ 2147483647 w 97"/>
                <a:gd name="T23" fmla="*/ 2147483647 h 90"/>
                <a:gd name="T24" fmla="*/ 2147483647 w 97"/>
                <a:gd name="T25" fmla="*/ 2147483647 h 90"/>
                <a:gd name="T26" fmla="*/ 2147483647 w 97"/>
                <a:gd name="T27" fmla="*/ 2147483647 h 90"/>
                <a:gd name="T28" fmla="*/ 2147483647 w 97"/>
                <a:gd name="T29" fmla="*/ 2147483647 h 90"/>
                <a:gd name="T30" fmla="*/ 2147483647 w 97"/>
                <a:gd name="T31" fmla="*/ 2147483647 h 90"/>
                <a:gd name="T32" fmla="*/ 2147483647 w 97"/>
                <a:gd name="T33" fmla="*/ 2147483647 h 90"/>
                <a:gd name="T34" fmla="*/ 2147483647 w 97"/>
                <a:gd name="T35" fmla="*/ 2147483647 h 90"/>
                <a:gd name="T36" fmla="*/ 2147483647 w 97"/>
                <a:gd name="T37" fmla="*/ 2147483647 h 90"/>
                <a:gd name="T38" fmla="*/ 2147483647 w 97"/>
                <a:gd name="T39" fmla="*/ 2147483647 h 9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7"/>
                <a:gd name="T61" fmla="*/ 0 h 90"/>
                <a:gd name="T62" fmla="*/ 97 w 97"/>
                <a:gd name="T63" fmla="*/ 90 h 9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7" h="90">
                  <a:moveTo>
                    <a:pt x="91" y="24"/>
                  </a:moveTo>
                  <a:lnTo>
                    <a:pt x="91" y="0"/>
                  </a:lnTo>
                  <a:lnTo>
                    <a:pt x="79" y="6"/>
                  </a:lnTo>
                  <a:lnTo>
                    <a:pt x="43" y="24"/>
                  </a:lnTo>
                  <a:lnTo>
                    <a:pt x="31" y="12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0" y="42"/>
                  </a:lnTo>
                  <a:lnTo>
                    <a:pt x="18" y="90"/>
                  </a:lnTo>
                  <a:lnTo>
                    <a:pt x="25" y="90"/>
                  </a:lnTo>
                  <a:lnTo>
                    <a:pt x="37" y="90"/>
                  </a:lnTo>
                  <a:lnTo>
                    <a:pt x="49" y="78"/>
                  </a:lnTo>
                  <a:lnTo>
                    <a:pt x="67" y="78"/>
                  </a:lnTo>
                  <a:lnTo>
                    <a:pt x="73" y="66"/>
                  </a:lnTo>
                  <a:lnTo>
                    <a:pt x="61" y="36"/>
                  </a:lnTo>
                  <a:lnTo>
                    <a:pt x="85" y="30"/>
                  </a:lnTo>
                  <a:lnTo>
                    <a:pt x="97" y="24"/>
                  </a:lnTo>
                  <a:lnTo>
                    <a:pt x="91" y="2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4" name="Freeform 287"/>
            <p:cNvSpPr>
              <a:spLocks/>
            </p:cNvSpPr>
            <p:nvPr/>
          </p:nvSpPr>
          <p:spPr bwMode="auto">
            <a:xfrm>
              <a:off x="5426249" y="2312829"/>
              <a:ext cx="130506" cy="119086"/>
            </a:xfrm>
            <a:custGeom>
              <a:avLst/>
              <a:gdLst>
                <a:gd name="T0" fmla="*/ 2147483647 w 97"/>
                <a:gd name="T1" fmla="*/ 2147483647 h 90"/>
                <a:gd name="T2" fmla="*/ 2147483647 w 97"/>
                <a:gd name="T3" fmla="*/ 0 h 90"/>
                <a:gd name="T4" fmla="*/ 2147483647 w 97"/>
                <a:gd name="T5" fmla="*/ 2147483647 h 90"/>
                <a:gd name="T6" fmla="*/ 2147483647 w 97"/>
                <a:gd name="T7" fmla="*/ 2147483647 h 90"/>
                <a:gd name="T8" fmla="*/ 2147483647 w 97"/>
                <a:gd name="T9" fmla="*/ 2147483647 h 90"/>
                <a:gd name="T10" fmla="*/ 2147483647 w 97"/>
                <a:gd name="T11" fmla="*/ 2147483647 h 90"/>
                <a:gd name="T12" fmla="*/ 2147483647 w 97"/>
                <a:gd name="T13" fmla="*/ 2147483647 h 90"/>
                <a:gd name="T14" fmla="*/ 0 w 97"/>
                <a:gd name="T15" fmla="*/ 2147483647 h 90"/>
                <a:gd name="T16" fmla="*/ 2147483647 w 97"/>
                <a:gd name="T17" fmla="*/ 2147483647 h 90"/>
                <a:gd name="T18" fmla="*/ 2147483647 w 97"/>
                <a:gd name="T19" fmla="*/ 2147483647 h 90"/>
                <a:gd name="T20" fmla="*/ 2147483647 w 97"/>
                <a:gd name="T21" fmla="*/ 2147483647 h 90"/>
                <a:gd name="T22" fmla="*/ 2147483647 w 97"/>
                <a:gd name="T23" fmla="*/ 2147483647 h 90"/>
                <a:gd name="T24" fmla="*/ 2147483647 w 97"/>
                <a:gd name="T25" fmla="*/ 2147483647 h 90"/>
                <a:gd name="T26" fmla="*/ 2147483647 w 97"/>
                <a:gd name="T27" fmla="*/ 2147483647 h 90"/>
                <a:gd name="T28" fmla="*/ 2147483647 w 97"/>
                <a:gd name="T29" fmla="*/ 2147483647 h 90"/>
                <a:gd name="T30" fmla="*/ 2147483647 w 97"/>
                <a:gd name="T31" fmla="*/ 2147483647 h 90"/>
                <a:gd name="T32" fmla="*/ 2147483647 w 97"/>
                <a:gd name="T33" fmla="*/ 2147483647 h 90"/>
                <a:gd name="T34" fmla="*/ 2147483647 w 97"/>
                <a:gd name="T35" fmla="*/ 2147483647 h 90"/>
                <a:gd name="T36" fmla="*/ 2147483647 w 97"/>
                <a:gd name="T37" fmla="*/ 2147483647 h 90"/>
                <a:gd name="T38" fmla="*/ 2147483647 w 97"/>
                <a:gd name="T39" fmla="*/ 2147483647 h 9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7"/>
                <a:gd name="T61" fmla="*/ 0 h 90"/>
                <a:gd name="T62" fmla="*/ 97 w 97"/>
                <a:gd name="T63" fmla="*/ 90 h 9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7" h="90">
                  <a:moveTo>
                    <a:pt x="91" y="24"/>
                  </a:moveTo>
                  <a:lnTo>
                    <a:pt x="91" y="0"/>
                  </a:lnTo>
                  <a:lnTo>
                    <a:pt x="79" y="6"/>
                  </a:lnTo>
                  <a:lnTo>
                    <a:pt x="43" y="24"/>
                  </a:lnTo>
                  <a:lnTo>
                    <a:pt x="31" y="12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0" y="42"/>
                  </a:lnTo>
                  <a:lnTo>
                    <a:pt x="18" y="90"/>
                  </a:lnTo>
                  <a:lnTo>
                    <a:pt x="25" y="90"/>
                  </a:lnTo>
                  <a:lnTo>
                    <a:pt x="37" y="90"/>
                  </a:lnTo>
                  <a:lnTo>
                    <a:pt x="49" y="78"/>
                  </a:lnTo>
                  <a:lnTo>
                    <a:pt x="67" y="78"/>
                  </a:lnTo>
                  <a:lnTo>
                    <a:pt x="73" y="66"/>
                  </a:lnTo>
                  <a:lnTo>
                    <a:pt x="61" y="36"/>
                  </a:lnTo>
                  <a:lnTo>
                    <a:pt x="85" y="30"/>
                  </a:lnTo>
                  <a:lnTo>
                    <a:pt x="97" y="24"/>
                  </a:lnTo>
                  <a:lnTo>
                    <a:pt x="91" y="24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5" name="Freeform 288"/>
            <p:cNvSpPr>
              <a:spLocks/>
            </p:cNvSpPr>
            <p:nvPr/>
          </p:nvSpPr>
          <p:spPr bwMode="auto">
            <a:xfrm>
              <a:off x="5878125" y="2537952"/>
              <a:ext cx="122349" cy="79934"/>
            </a:xfrm>
            <a:custGeom>
              <a:avLst/>
              <a:gdLst>
                <a:gd name="T0" fmla="*/ 2147483647 w 90"/>
                <a:gd name="T1" fmla="*/ 2147483647 h 60"/>
                <a:gd name="T2" fmla="*/ 2147483647 w 90"/>
                <a:gd name="T3" fmla="*/ 2147483647 h 60"/>
                <a:gd name="T4" fmla="*/ 2147483647 w 90"/>
                <a:gd name="T5" fmla="*/ 2147483647 h 60"/>
                <a:gd name="T6" fmla="*/ 2147483647 w 90"/>
                <a:gd name="T7" fmla="*/ 2147483647 h 60"/>
                <a:gd name="T8" fmla="*/ 2147483647 w 90"/>
                <a:gd name="T9" fmla="*/ 0 h 60"/>
                <a:gd name="T10" fmla="*/ 2147483647 w 90"/>
                <a:gd name="T11" fmla="*/ 2147483647 h 60"/>
                <a:gd name="T12" fmla="*/ 2147483647 w 90"/>
                <a:gd name="T13" fmla="*/ 2147483647 h 60"/>
                <a:gd name="T14" fmla="*/ 0 w 90"/>
                <a:gd name="T15" fmla="*/ 2147483647 h 60"/>
                <a:gd name="T16" fmla="*/ 2147483647 w 90"/>
                <a:gd name="T17" fmla="*/ 2147483647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0"/>
                <a:gd name="T28" fmla="*/ 0 h 60"/>
                <a:gd name="T29" fmla="*/ 90 w 90"/>
                <a:gd name="T30" fmla="*/ 60 h 6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0" h="60">
                  <a:moveTo>
                    <a:pt x="18" y="48"/>
                  </a:moveTo>
                  <a:lnTo>
                    <a:pt x="66" y="60"/>
                  </a:lnTo>
                  <a:lnTo>
                    <a:pt x="78" y="30"/>
                  </a:lnTo>
                  <a:lnTo>
                    <a:pt x="90" y="24"/>
                  </a:lnTo>
                  <a:lnTo>
                    <a:pt x="84" y="0"/>
                  </a:lnTo>
                  <a:lnTo>
                    <a:pt x="30" y="18"/>
                  </a:lnTo>
                  <a:lnTo>
                    <a:pt x="6" y="6"/>
                  </a:lnTo>
                  <a:lnTo>
                    <a:pt x="0" y="24"/>
                  </a:lnTo>
                  <a:lnTo>
                    <a:pt x="18" y="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6" name="Freeform 289"/>
            <p:cNvSpPr>
              <a:spLocks/>
            </p:cNvSpPr>
            <p:nvPr/>
          </p:nvSpPr>
          <p:spPr bwMode="auto">
            <a:xfrm>
              <a:off x="5896069" y="2568946"/>
              <a:ext cx="192496" cy="223492"/>
            </a:xfrm>
            <a:custGeom>
              <a:avLst/>
              <a:gdLst>
                <a:gd name="T0" fmla="*/ 2147483647 w 24"/>
                <a:gd name="T1" fmla="*/ 2147483647 h 28"/>
                <a:gd name="T2" fmla="*/ 2147483647 w 24"/>
                <a:gd name="T3" fmla="*/ 2147483647 h 28"/>
                <a:gd name="T4" fmla="*/ 2147483647 w 24"/>
                <a:gd name="T5" fmla="*/ 2147483647 h 28"/>
                <a:gd name="T6" fmla="*/ 2147483647 w 24"/>
                <a:gd name="T7" fmla="*/ 2147483647 h 28"/>
                <a:gd name="T8" fmla="*/ 0 w 24"/>
                <a:gd name="T9" fmla="*/ 2147483647 h 28"/>
                <a:gd name="T10" fmla="*/ 2147483647 w 24"/>
                <a:gd name="T11" fmla="*/ 2147483647 h 28"/>
                <a:gd name="T12" fmla="*/ 2147483647 w 24"/>
                <a:gd name="T13" fmla="*/ 2147483647 h 28"/>
                <a:gd name="T14" fmla="*/ 2147483647 w 24"/>
                <a:gd name="T15" fmla="*/ 2147483647 h 28"/>
                <a:gd name="T16" fmla="*/ 2147483647 w 24"/>
                <a:gd name="T17" fmla="*/ 2147483647 h 28"/>
                <a:gd name="T18" fmla="*/ 2147483647 w 24"/>
                <a:gd name="T19" fmla="*/ 2147483647 h 28"/>
                <a:gd name="T20" fmla="*/ 2147483647 w 24"/>
                <a:gd name="T21" fmla="*/ 2147483647 h 28"/>
                <a:gd name="T22" fmla="*/ 2147483647 w 24"/>
                <a:gd name="T23" fmla="*/ 2147483647 h 28"/>
                <a:gd name="T24" fmla="*/ 2147483647 w 24"/>
                <a:gd name="T25" fmla="*/ 0 h 28"/>
                <a:gd name="T26" fmla="*/ 2147483647 w 24"/>
                <a:gd name="T27" fmla="*/ 0 h 28"/>
                <a:gd name="T28" fmla="*/ 2147483647 w 24"/>
                <a:gd name="T29" fmla="*/ 2147483647 h 28"/>
                <a:gd name="T30" fmla="*/ 2147483647 w 24"/>
                <a:gd name="T31" fmla="*/ 2147483647 h 2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"/>
                <a:gd name="T49" fmla="*/ 0 h 28"/>
                <a:gd name="T50" fmla="*/ 24 w 24"/>
                <a:gd name="T51" fmla="*/ 28 h 2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" h="28">
                  <a:moveTo>
                    <a:pt x="9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3" y="18"/>
                    <a:pt x="0" y="18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9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7" name="Freeform 290"/>
            <p:cNvSpPr>
              <a:spLocks/>
            </p:cNvSpPr>
            <p:nvPr/>
          </p:nvSpPr>
          <p:spPr bwMode="auto">
            <a:xfrm>
              <a:off x="5654634" y="2712503"/>
              <a:ext cx="272431" cy="169658"/>
            </a:xfrm>
            <a:custGeom>
              <a:avLst/>
              <a:gdLst>
                <a:gd name="T0" fmla="*/ 2147483647 w 34"/>
                <a:gd name="T1" fmla="*/ 0 h 21"/>
                <a:gd name="T2" fmla="*/ 2147483647 w 34"/>
                <a:gd name="T3" fmla="*/ 2147483647 h 21"/>
                <a:gd name="T4" fmla="*/ 2147483647 w 34"/>
                <a:gd name="T5" fmla="*/ 2147483647 h 21"/>
                <a:gd name="T6" fmla="*/ 2147483647 w 34"/>
                <a:gd name="T7" fmla="*/ 2147483647 h 21"/>
                <a:gd name="T8" fmla="*/ 0 w 34"/>
                <a:gd name="T9" fmla="*/ 2147483647 h 21"/>
                <a:gd name="T10" fmla="*/ 2147483647 w 34"/>
                <a:gd name="T11" fmla="*/ 2147483647 h 21"/>
                <a:gd name="T12" fmla="*/ 2147483647 w 34"/>
                <a:gd name="T13" fmla="*/ 2147483647 h 21"/>
                <a:gd name="T14" fmla="*/ 2147483647 w 34"/>
                <a:gd name="T15" fmla="*/ 2147483647 h 21"/>
                <a:gd name="T16" fmla="*/ 2147483647 w 34"/>
                <a:gd name="T17" fmla="*/ 2147483647 h 21"/>
                <a:gd name="T18" fmla="*/ 2147483647 w 34"/>
                <a:gd name="T19" fmla="*/ 2147483647 h 21"/>
                <a:gd name="T20" fmla="*/ 2147483647 w 34"/>
                <a:gd name="T21" fmla="*/ 2147483647 h 21"/>
                <a:gd name="T22" fmla="*/ 2147483647 w 34"/>
                <a:gd name="T23" fmla="*/ 2147483647 h 21"/>
                <a:gd name="T24" fmla="*/ 2147483647 w 34"/>
                <a:gd name="T25" fmla="*/ 2147483647 h 21"/>
                <a:gd name="T26" fmla="*/ 2147483647 w 34"/>
                <a:gd name="T27" fmla="*/ 0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4"/>
                <a:gd name="T43" fmla="*/ 0 h 21"/>
                <a:gd name="T44" fmla="*/ 34 w 34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4" h="21">
                  <a:moveTo>
                    <a:pt x="30" y="0"/>
                  </a:moveTo>
                  <a:cubicBezTo>
                    <a:pt x="25" y="2"/>
                    <a:pt x="18" y="3"/>
                    <a:pt x="18" y="4"/>
                  </a:cubicBezTo>
                  <a:cubicBezTo>
                    <a:pt x="16" y="5"/>
                    <a:pt x="14" y="7"/>
                    <a:pt x="1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1" y="3"/>
                    <a:pt x="31" y="3"/>
                    <a:pt x="31" y="3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8" name="Freeform 291"/>
            <p:cNvSpPr>
              <a:spLocks/>
            </p:cNvSpPr>
            <p:nvPr/>
          </p:nvSpPr>
          <p:spPr bwMode="auto">
            <a:xfrm>
              <a:off x="5462138" y="2343824"/>
              <a:ext cx="505710" cy="433932"/>
            </a:xfrm>
            <a:custGeom>
              <a:avLst/>
              <a:gdLst>
                <a:gd name="T0" fmla="*/ 2147483647 w 63"/>
                <a:gd name="T1" fmla="*/ 2147483647 h 54"/>
                <a:gd name="T2" fmla="*/ 2147483647 w 63"/>
                <a:gd name="T3" fmla="*/ 2147483647 h 54"/>
                <a:gd name="T4" fmla="*/ 2147483647 w 63"/>
                <a:gd name="T5" fmla="*/ 2147483647 h 54"/>
                <a:gd name="T6" fmla="*/ 2147483647 w 63"/>
                <a:gd name="T7" fmla="*/ 2147483647 h 54"/>
                <a:gd name="T8" fmla="*/ 2147483647 w 63"/>
                <a:gd name="T9" fmla="*/ 2147483647 h 54"/>
                <a:gd name="T10" fmla="*/ 2147483647 w 63"/>
                <a:gd name="T11" fmla="*/ 2147483647 h 54"/>
                <a:gd name="T12" fmla="*/ 2147483647 w 63"/>
                <a:gd name="T13" fmla="*/ 2147483647 h 54"/>
                <a:gd name="T14" fmla="*/ 2147483647 w 63"/>
                <a:gd name="T15" fmla="*/ 2147483647 h 54"/>
                <a:gd name="T16" fmla="*/ 2147483647 w 63"/>
                <a:gd name="T17" fmla="*/ 2147483647 h 54"/>
                <a:gd name="T18" fmla="*/ 2147483647 w 63"/>
                <a:gd name="T19" fmla="*/ 2147483647 h 54"/>
                <a:gd name="T20" fmla="*/ 2147483647 w 63"/>
                <a:gd name="T21" fmla="*/ 2147483647 h 54"/>
                <a:gd name="T22" fmla="*/ 2147483647 w 63"/>
                <a:gd name="T23" fmla="*/ 2147483647 h 54"/>
                <a:gd name="T24" fmla="*/ 2147483647 w 63"/>
                <a:gd name="T25" fmla="*/ 2147483647 h 54"/>
                <a:gd name="T26" fmla="*/ 2147483647 w 63"/>
                <a:gd name="T27" fmla="*/ 2147483647 h 54"/>
                <a:gd name="T28" fmla="*/ 2147483647 w 63"/>
                <a:gd name="T29" fmla="*/ 0 h 54"/>
                <a:gd name="T30" fmla="*/ 2147483647 w 63"/>
                <a:gd name="T31" fmla="*/ 0 h 54"/>
                <a:gd name="T32" fmla="*/ 2147483647 w 63"/>
                <a:gd name="T33" fmla="*/ 2147483647 h 54"/>
                <a:gd name="T34" fmla="*/ 2147483647 w 63"/>
                <a:gd name="T35" fmla="*/ 2147483647 h 54"/>
                <a:gd name="T36" fmla="*/ 2147483647 w 63"/>
                <a:gd name="T37" fmla="*/ 2147483647 h 54"/>
                <a:gd name="T38" fmla="*/ 2147483647 w 63"/>
                <a:gd name="T39" fmla="*/ 2147483647 h 54"/>
                <a:gd name="T40" fmla="*/ 2147483647 w 63"/>
                <a:gd name="T41" fmla="*/ 2147483647 h 54"/>
                <a:gd name="T42" fmla="*/ 2147483647 w 63"/>
                <a:gd name="T43" fmla="*/ 2147483647 h 54"/>
                <a:gd name="T44" fmla="*/ 0 w 63"/>
                <a:gd name="T45" fmla="*/ 2147483647 h 54"/>
                <a:gd name="T46" fmla="*/ 2147483647 w 63"/>
                <a:gd name="T47" fmla="*/ 2147483647 h 54"/>
                <a:gd name="T48" fmla="*/ 2147483647 w 63"/>
                <a:gd name="T49" fmla="*/ 2147483647 h 54"/>
                <a:gd name="T50" fmla="*/ 2147483647 w 63"/>
                <a:gd name="T51" fmla="*/ 2147483647 h 54"/>
                <a:gd name="T52" fmla="*/ 2147483647 w 63"/>
                <a:gd name="T53" fmla="*/ 2147483647 h 54"/>
                <a:gd name="T54" fmla="*/ 2147483647 w 63"/>
                <a:gd name="T55" fmla="*/ 2147483647 h 54"/>
                <a:gd name="T56" fmla="*/ 2147483647 w 63"/>
                <a:gd name="T57" fmla="*/ 2147483647 h 54"/>
                <a:gd name="T58" fmla="*/ 2147483647 w 63"/>
                <a:gd name="T59" fmla="*/ 2147483647 h 54"/>
                <a:gd name="T60" fmla="*/ 2147483647 w 63"/>
                <a:gd name="T61" fmla="*/ 2147483647 h 54"/>
                <a:gd name="T62" fmla="*/ 2147483647 w 63"/>
                <a:gd name="T63" fmla="*/ 2147483647 h 54"/>
                <a:gd name="T64" fmla="*/ 2147483647 w 63"/>
                <a:gd name="T65" fmla="*/ 2147483647 h 54"/>
                <a:gd name="T66" fmla="*/ 2147483647 w 63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54"/>
                <a:gd name="T104" fmla="*/ 63 w 63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54">
                  <a:moveTo>
                    <a:pt x="63" y="34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40" y="51"/>
                    <a:pt x="42" y="50"/>
                  </a:cubicBezTo>
                  <a:cubicBezTo>
                    <a:pt x="42" y="49"/>
                    <a:pt x="49" y="48"/>
                    <a:pt x="54" y="46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9" name="Freeform 292"/>
            <p:cNvSpPr>
              <a:spLocks/>
            </p:cNvSpPr>
            <p:nvPr/>
          </p:nvSpPr>
          <p:spPr bwMode="auto">
            <a:xfrm>
              <a:off x="5896069" y="2617886"/>
              <a:ext cx="79935" cy="94617"/>
            </a:xfrm>
            <a:custGeom>
              <a:avLst/>
              <a:gdLst>
                <a:gd name="T0" fmla="*/ 0 w 10"/>
                <a:gd name="T1" fmla="*/ 2147483647 h 12"/>
                <a:gd name="T2" fmla="*/ 2147483647 w 10"/>
                <a:gd name="T3" fmla="*/ 2147483647 h 12"/>
                <a:gd name="T4" fmla="*/ 2147483647 w 10"/>
                <a:gd name="T5" fmla="*/ 2147483647 h 12"/>
                <a:gd name="T6" fmla="*/ 2147483647 w 10"/>
                <a:gd name="T7" fmla="*/ 0 h 12"/>
                <a:gd name="T8" fmla="*/ 2147483647 w 10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0" y="12"/>
                  </a:moveTo>
                  <a:cubicBezTo>
                    <a:pt x="3" y="12"/>
                    <a:pt x="4" y="11"/>
                    <a:pt x="4" y="1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0" name="Freeform 293"/>
            <p:cNvSpPr>
              <a:spLocks/>
            </p:cNvSpPr>
            <p:nvPr/>
          </p:nvSpPr>
          <p:spPr bwMode="auto">
            <a:xfrm>
              <a:off x="5548598" y="2183954"/>
              <a:ext cx="256117" cy="257749"/>
            </a:xfrm>
            <a:custGeom>
              <a:avLst/>
              <a:gdLst>
                <a:gd name="T0" fmla="*/ 2147483647 w 192"/>
                <a:gd name="T1" fmla="*/ 2147483647 h 192"/>
                <a:gd name="T2" fmla="*/ 2147483647 w 192"/>
                <a:gd name="T3" fmla="*/ 2147483647 h 192"/>
                <a:gd name="T4" fmla="*/ 2147483647 w 192"/>
                <a:gd name="T5" fmla="*/ 2147483647 h 192"/>
                <a:gd name="T6" fmla="*/ 2147483647 w 192"/>
                <a:gd name="T7" fmla="*/ 2147483647 h 192"/>
                <a:gd name="T8" fmla="*/ 2147483647 w 192"/>
                <a:gd name="T9" fmla="*/ 2147483647 h 192"/>
                <a:gd name="T10" fmla="*/ 2147483647 w 192"/>
                <a:gd name="T11" fmla="*/ 0 h 192"/>
                <a:gd name="T12" fmla="*/ 2147483647 w 192"/>
                <a:gd name="T13" fmla="*/ 2147483647 h 192"/>
                <a:gd name="T14" fmla="*/ 2147483647 w 192"/>
                <a:gd name="T15" fmla="*/ 2147483647 h 192"/>
                <a:gd name="T16" fmla="*/ 2147483647 w 192"/>
                <a:gd name="T17" fmla="*/ 2147483647 h 192"/>
                <a:gd name="T18" fmla="*/ 2147483647 w 192"/>
                <a:gd name="T19" fmla="*/ 2147483647 h 192"/>
                <a:gd name="T20" fmla="*/ 2147483647 w 192"/>
                <a:gd name="T21" fmla="*/ 2147483647 h 192"/>
                <a:gd name="T22" fmla="*/ 0 w 192"/>
                <a:gd name="T23" fmla="*/ 2147483647 h 192"/>
                <a:gd name="T24" fmla="*/ 0 w 192"/>
                <a:gd name="T25" fmla="*/ 2147483647 h 192"/>
                <a:gd name="T26" fmla="*/ 2147483647 w 192"/>
                <a:gd name="T27" fmla="*/ 2147483647 h 192"/>
                <a:gd name="T28" fmla="*/ 2147483647 w 192"/>
                <a:gd name="T29" fmla="*/ 2147483647 h 192"/>
                <a:gd name="T30" fmla="*/ 2147483647 w 192"/>
                <a:gd name="T31" fmla="*/ 2147483647 h 192"/>
                <a:gd name="T32" fmla="*/ 2147483647 w 192"/>
                <a:gd name="T33" fmla="*/ 2147483647 h 192"/>
                <a:gd name="T34" fmla="*/ 2147483647 w 192"/>
                <a:gd name="T35" fmla="*/ 2147483647 h 192"/>
                <a:gd name="T36" fmla="*/ 2147483647 w 192"/>
                <a:gd name="T37" fmla="*/ 2147483647 h 192"/>
                <a:gd name="T38" fmla="*/ 2147483647 w 192"/>
                <a:gd name="T39" fmla="*/ 2147483647 h 192"/>
                <a:gd name="T40" fmla="*/ 2147483647 w 192"/>
                <a:gd name="T41" fmla="*/ 2147483647 h 192"/>
                <a:gd name="T42" fmla="*/ 2147483647 w 192"/>
                <a:gd name="T43" fmla="*/ 2147483647 h 192"/>
                <a:gd name="T44" fmla="*/ 2147483647 w 192"/>
                <a:gd name="T45" fmla="*/ 2147483647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2"/>
                <a:gd name="T70" fmla="*/ 0 h 192"/>
                <a:gd name="T71" fmla="*/ 192 w 192"/>
                <a:gd name="T72" fmla="*/ 192 h 19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2" h="192">
                  <a:moveTo>
                    <a:pt x="168" y="120"/>
                  </a:moveTo>
                  <a:lnTo>
                    <a:pt x="132" y="90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14" y="6"/>
                  </a:lnTo>
                  <a:lnTo>
                    <a:pt x="102" y="0"/>
                  </a:lnTo>
                  <a:lnTo>
                    <a:pt x="72" y="6"/>
                  </a:lnTo>
                  <a:lnTo>
                    <a:pt x="66" y="6"/>
                  </a:lnTo>
                  <a:lnTo>
                    <a:pt x="66" y="12"/>
                  </a:lnTo>
                  <a:lnTo>
                    <a:pt x="54" y="30"/>
                  </a:lnTo>
                  <a:lnTo>
                    <a:pt x="42" y="72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24" y="126"/>
                  </a:lnTo>
                  <a:lnTo>
                    <a:pt x="84" y="156"/>
                  </a:lnTo>
                  <a:lnTo>
                    <a:pt x="102" y="174"/>
                  </a:lnTo>
                  <a:lnTo>
                    <a:pt x="150" y="180"/>
                  </a:lnTo>
                  <a:lnTo>
                    <a:pt x="168" y="192"/>
                  </a:lnTo>
                  <a:lnTo>
                    <a:pt x="186" y="192"/>
                  </a:lnTo>
                  <a:lnTo>
                    <a:pt x="180" y="180"/>
                  </a:lnTo>
                  <a:lnTo>
                    <a:pt x="192" y="174"/>
                  </a:lnTo>
                  <a:lnTo>
                    <a:pt x="180" y="150"/>
                  </a:lnTo>
                  <a:lnTo>
                    <a:pt x="168" y="12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1" name="Freeform 294"/>
            <p:cNvSpPr>
              <a:spLocks/>
            </p:cNvSpPr>
            <p:nvPr/>
          </p:nvSpPr>
          <p:spPr bwMode="auto">
            <a:xfrm>
              <a:off x="5695417" y="2113808"/>
              <a:ext cx="482871" cy="438825"/>
            </a:xfrm>
            <a:custGeom>
              <a:avLst/>
              <a:gdLst>
                <a:gd name="T0" fmla="*/ 2147483647 w 60"/>
                <a:gd name="T1" fmla="*/ 2147483647 h 55"/>
                <a:gd name="T2" fmla="*/ 2147483647 w 60"/>
                <a:gd name="T3" fmla="*/ 2147483647 h 55"/>
                <a:gd name="T4" fmla="*/ 2147483647 w 60"/>
                <a:gd name="T5" fmla="*/ 2147483647 h 55"/>
                <a:gd name="T6" fmla="*/ 2147483647 w 60"/>
                <a:gd name="T7" fmla="*/ 2147483647 h 55"/>
                <a:gd name="T8" fmla="*/ 2147483647 w 60"/>
                <a:gd name="T9" fmla="*/ 2147483647 h 55"/>
                <a:gd name="T10" fmla="*/ 2147483647 w 60"/>
                <a:gd name="T11" fmla="*/ 2147483647 h 55"/>
                <a:gd name="T12" fmla="*/ 2147483647 w 60"/>
                <a:gd name="T13" fmla="*/ 2147483647 h 55"/>
                <a:gd name="T14" fmla="*/ 2147483647 w 60"/>
                <a:gd name="T15" fmla="*/ 2147483647 h 55"/>
                <a:gd name="T16" fmla="*/ 2147483647 w 60"/>
                <a:gd name="T17" fmla="*/ 2147483647 h 55"/>
                <a:gd name="T18" fmla="*/ 2147483647 w 60"/>
                <a:gd name="T19" fmla="*/ 2147483647 h 55"/>
                <a:gd name="T20" fmla="*/ 2147483647 w 60"/>
                <a:gd name="T21" fmla="*/ 2147483647 h 55"/>
                <a:gd name="T22" fmla="*/ 2147483647 w 60"/>
                <a:gd name="T23" fmla="*/ 2147483647 h 55"/>
                <a:gd name="T24" fmla="*/ 2147483647 w 60"/>
                <a:gd name="T25" fmla="*/ 2147483647 h 55"/>
                <a:gd name="T26" fmla="*/ 2147483647 w 60"/>
                <a:gd name="T27" fmla="*/ 2147483647 h 55"/>
                <a:gd name="T28" fmla="*/ 2147483647 w 60"/>
                <a:gd name="T29" fmla="*/ 2147483647 h 55"/>
                <a:gd name="T30" fmla="*/ 2147483647 w 60"/>
                <a:gd name="T31" fmla="*/ 2147483647 h 55"/>
                <a:gd name="T32" fmla="*/ 2147483647 w 60"/>
                <a:gd name="T33" fmla="*/ 2147483647 h 55"/>
                <a:gd name="T34" fmla="*/ 2147483647 w 60"/>
                <a:gd name="T35" fmla="*/ 2147483647 h 55"/>
                <a:gd name="T36" fmla="*/ 2147483647 w 60"/>
                <a:gd name="T37" fmla="*/ 2147483647 h 55"/>
                <a:gd name="T38" fmla="*/ 2147483647 w 60"/>
                <a:gd name="T39" fmla="*/ 2147483647 h 55"/>
                <a:gd name="T40" fmla="*/ 2147483647 w 60"/>
                <a:gd name="T41" fmla="*/ 0 h 55"/>
                <a:gd name="T42" fmla="*/ 2147483647 w 60"/>
                <a:gd name="T43" fmla="*/ 2147483647 h 55"/>
                <a:gd name="T44" fmla="*/ 2147483647 w 60"/>
                <a:gd name="T45" fmla="*/ 2147483647 h 55"/>
                <a:gd name="T46" fmla="*/ 0 w 60"/>
                <a:gd name="T47" fmla="*/ 0 h 55"/>
                <a:gd name="T48" fmla="*/ 0 w 60"/>
                <a:gd name="T49" fmla="*/ 0 h 55"/>
                <a:gd name="T50" fmla="*/ 0 w 60"/>
                <a:gd name="T51" fmla="*/ 2147483647 h 55"/>
                <a:gd name="T52" fmla="*/ 2147483647 w 60"/>
                <a:gd name="T53" fmla="*/ 2147483647 h 55"/>
                <a:gd name="T54" fmla="*/ 2147483647 w 60"/>
                <a:gd name="T55" fmla="*/ 2147483647 h 55"/>
                <a:gd name="T56" fmla="*/ 2147483647 w 60"/>
                <a:gd name="T57" fmla="*/ 2147483647 h 55"/>
                <a:gd name="T58" fmla="*/ 2147483647 w 60"/>
                <a:gd name="T59" fmla="*/ 2147483647 h 55"/>
                <a:gd name="T60" fmla="*/ 2147483647 w 60"/>
                <a:gd name="T61" fmla="*/ 2147483647 h 55"/>
                <a:gd name="T62" fmla="*/ 2147483647 w 60"/>
                <a:gd name="T63" fmla="*/ 2147483647 h 55"/>
                <a:gd name="T64" fmla="*/ 2147483647 w 60"/>
                <a:gd name="T65" fmla="*/ 2147483647 h 55"/>
                <a:gd name="T66" fmla="*/ 2147483647 w 60"/>
                <a:gd name="T67" fmla="*/ 2147483647 h 55"/>
                <a:gd name="T68" fmla="*/ 2147483647 w 60"/>
                <a:gd name="T69" fmla="*/ 2147483647 h 55"/>
                <a:gd name="T70" fmla="*/ 2147483647 w 60"/>
                <a:gd name="T71" fmla="*/ 2147483647 h 55"/>
                <a:gd name="T72" fmla="*/ 2147483647 w 60"/>
                <a:gd name="T73" fmla="*/ 2147483647 h 55"/>
                <a:gd name="T74" fmla="*/ 2147483647 w 60"/>
                <a:gd name="T75" fmla="*/ 2147483647 h 55"/>
                <a:gd name="T76" fmla="*/ 2147483647 w 60"/>
                <a:gd name="T77" fmla="*/ 2147483647 h 55"/>
                <a:gd name="T78" fmla="*/ 2147483647 w 60"/>
                <a:gd name="T79" fmla="*/ 2147483647 h 55"/>
                <a:gd name="T80" fmla="*/ 2147483647 w 60"/>
                <a:gd name="T81" fmla="*/ 2147483647 h 55"/>
                <a:gd name="T82" fmla="*/ 2147483647 w 60"/>
                <a:gd name="T83" fmla="*/ 2147483647 h 55"/>
                <a:gd name="T84" fmla="*/ 2147483647 w 60"/>
                <a:gd name="T85" fmla="*/ 2147483647 h 55"/>
                <a:gd name="T86" fmla="*/ 2147483647 w 60"/>
                <a:gd name="T87" fmla="*/ 2147483647 h 55"/>
                <a:gd name="T88" fmla="*/ 2147483647 w 60"/>
                <a:gd name="T89" fmla="*/ 2147483647 h 55"/>
                <a:gd name="T90" fmla="*/ 2147483647 w 60"/>
                <a:gd name="T91" fmla="*/ 2147483647 h 55"/>
                <a:gd name="T92" fmla="*/ 2147483647 w 60"/>
                <a:gd name="T93" fmla="*/ 2147483647 h 55"/>
                <a:gd name="T94" fmla="*/ 2147483647 w 60"/>
                <a:gd name="T95" fmla="*/ 2147483647 h 55"/>
                <a:gd name="T96" fmla="*/ 2147483647 w 60"/>
                <a:gd name="T97" fmla="*/ 2147483647 h 5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0"/>
                <a:gd name="T148" fmla="*/ 0 h 55"/>
                <a:gd name="T149" fmla="*/ 60 w 60"/>
                <a:gd name="T150" fmla="*/ 55 h 5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0" h="55"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7"/>
                  </a:cubicBezTo>
                  <a:cubicBezTo>
                    <a:pt x="0" y="7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8"/>
                    <a:pt x="53" y="38"/>
                    <a:pt x="53" y="38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2" name="Freeform 299"/>
            <p:cNvSpPr>
              <a:spLocks/>
            </p:cNvSpPr>
            <p:nvPr/>
          </p:nvSpPr>
          <p:spPr bwMode="auto">
            <a:xfrm>
              <a:off x="5086934" y="1471067"/>
              <a:ext cx="163132" cy="110930"/>
            </a:xfrm>
            <a:custGeom>
              <a:avLst/>
              <a:gdLst>
                <a:gd name="T0" fmla="*/ 2147483647 w 20"/>
                <a:gd name="T1" fmla="*/ 2147483647 h 14"/>
                <a:gd name="T2" fmla="*/ 2147483647 w 20"/>
                <a:gd name="T3" fmla="*/ 2147483647 h 14"/>
                <a:gd name="T4" fmla="*/ 2147483647 w 20"/>
                <a:gd name="T5" fmla="*/ 0 h 14"/>
                <a:gd name="T6" fmla="*/ 2147483647 w 20"/>
                <a:gd name="T7" fmla="*/ 2147483647 h 14"/>
                <a:gd name="T8" fmla="*/ 2147483647 w 20"/>
                <a:gd name="T9" fmla="*/ 0 h 14"/>
                <a:gd name="T10" fmla="*/ 2147483647 w 20"/>
                <a:gd name="T11" fmla="*/ 0 h 14"/>
                <a:gd name="T12" fmla="*/ 2147483647 w 20"/>
                <a:gd name="T13" fmla="*/ 2147483647 h 14"/>
                <a:gd name="T14" fmla="*/ 2147483647 w 20"/>
                <a:gd name="T15" fmla="*/ 2147483647 h 14"/>
                <a:gd name="T16" fmla="*/ 0 w 20"/>
                <a:gd name="T17" fmla="*/ 2147483647 h 14"/>
                <a:gd name="T18" fmla="*/ 2147483647 w 20"/>
                <a:gd name="T19" fmla="*/ 2147483647 h 14"/>
                <a:gd name="T20" fmla="*/ 2147483647 w 20"/>
                <a:gd name="T21" fmla="*/ 2147483647 h 14"/>
                <a:gd name="T22" fmla="*/ 2147483647 w 20"/>
                <a:gd name="T23" fmla="*/ 2147483647 h 14"/>
                <a:gd name="T24" fmla="*/ 2147483647 w 20"/>
                <a:gd name="T25" fmla="*/ 2147483647 h 14"/>
                <a:gd name="T26" fmla="*/ 2147483647 w 20"/>
                <a:gd name="T27" fmla="*/ 2147483647 h 14"/>
                <a:gd name="T28" fmla="*/ 2147483647 w 20"/>
                <a:gd name="T29" fmla="*/ 2147483647 h 14"/>
                <a:gd name="T30" fmla="*/ 2147483647 w 20"/>
                <a:gd name="T31" fmla="*/ 2147483647 h 14"/>
                <a:gd name="T32" fmla="*/ 2147483647 w 20"/>
                <a:gd name="T33" fmla="*/ 2147483647 h 14"/>
                <a:gd name="T34" fmla="*/ 2147483647 w 20"/>
                <a:gd name="T35" fmla="*/ 2147483647 h 14"/>
                <a:gd name="T36" fmla="*/ 2147483647 w 20"/>
                <a:gd name="T37" fmla="*/ 2147483647 h 14"/>
                <a:gd name="T38" fmla="*/ 2147483647 w 20"/>
                <a:gd name="T39" fmla="*/ 2147483647 h 14"/>
                <a:gd name="T40" fmla="*/ 2147483647 w 20"/>
                <a:gd name="T41" fmla="*/ 2147483647 h 14"/>
                <a:gd name="T42" fmla="*/ 2147483647 w 20"/>
                <a:gd name="T43" fmla="*/ 2147483647 h 14"/>
                <a:gd name="T44" fmla="*/ 2147483647 w 20"/>
                <a:gd name="T45" fmla="*/ 2147483647 h 1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"/>
                <a:gd name="T70" fmla="*/ 0 h 14"/>
                <a:gd name="T71" fmla="*/ 20 w 20"/>
                <a:gd name="T72" fmla="*/ 14 h 1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" h="14">
                  <a:moveTo>
                    <a:pt x="19" y="4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5" y="12"/>
                    <a:pt x="16" y="12"/>
                  </a:cubicBezTo>
                  <a:cubicBezTo>
                    <a:pt x="17" y="12"/>
                    <a:pt x="16" y="9"/>
                    <a:pt x="16" y="9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3" name="Freeform 300"/>
            <p:cNvSpPr>
              <a:spLocks/>
            </p:cNvSpPr>
            <p:nvPr/>
          </p:nvSpPr>
          <p:spPr bwMode="auto">
            <a:xfrm>
              <a:off x="5158712" y="1317722"/>
              <a:ext cx="122350" cy="104405"/>
            </a:xfrm>
            <a:custGeom>
              <a:avLst/>
              <a:gdLst>
                <a:gd name="T0" fmla="*/ 2147483647 w 90"/>
                <a:gd name="T1" fmla="*/ 2147483647 h 78"/>
                <a:gd name="T2" fmla="*/ 2147483647 w 90"/>
                <a:gd name="T3" fmla="*/ 2147483647 h 78"/>
                <a:gd name="T4" fmla="*/ 2147483647 w 90"/>
                <a:gd name="T5" fmla="*/ 2147483647 h 78"/>
                <a:gd name="T6" fmla="*/ 2147483647 w 90"/>
                <a:gd name="T7" fmla="*/ 2147483647 h 78"/>
                <a:gd name="T8" fmla="*/ 2147483647 w 90"/>
                <a:gd name="T9" fmla="*/ 2147483647 h 78"/>
                <a:gd name="T10" fmla="*/ 2147483647 w 90"/>
                <a:gd name="T11" fmla="*/ 0 h 78"/>
                <a:gd name="T12" fmla="*/ 2147483647 w 90"/>
                <a:gd name="T13" fmla="*/ 0 h 78"/>
                <a:gd name="T14" fmla="*/ 2147483647 w 90"/>
                <a:gd name="T15" fmla="*/ 0 h 78"/>
                <a:gd name="T16" fmla="*/ 0 w 90"/>
                <a:gd name="T17" fmla="*/ 2147483647 h 78"/>
                <a:gd name="T18" fmla="*/ 0 w 90"/>
                <a:gd name="T19" fmla="*/ 2147483647 h 78"/>
                <a:gd name="T20" fmla="*/ 2147483647 w 90"/>
                <a:gd name="T21" fmla="*/ 2147483647 h 78"/>
                <a:gd name="T22" fmla="*/ 2147483647 w 90"/>
                <a:gd name="T23" fmla="*/ 2147483647 h 78"/>
                <a:gd name="T24" fmla="*/ 2147483647 w 90"/>
                <a:gd name="T25" fmla="*/ 2147483647 h 78"/>
                <a:gd name="T26" fmla="*/ 2147483647 w 90"/>
                <a:gd name="T27" fmla="*/ 2147483647 h 78"/>
                <a:gd name="T28" fmla="*/ 2147483647 w 90"/>
                <a:gd name="T29" fmla="*/ 2147483647 h 78"/>
                <a:gd name="T30" fmla="*/ 2147483647 w 90"/>
                <a:gd name="T31" fmla="*/ 2147483647 h 7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"/>
                <a:gd name="T49" fmla="*/ 0 h 78"/>
                <a:gd name="T50" fmla="*/ 90 w 90"/>
                <a:gd name="T51" fmla="*/ 78 h 7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" h="78">
                  <a:moveTo>
                    <a:pt x="54" y="66"/>
                  </a:moveTo>
                  <a:lnTo>
                    <a:pt x="78" y="78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90" y="6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2" y="60"/>
                  </a:lnTo>
                  <a:lnTo>
                    <a:pt x="36" y="54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4" name="Freeform 301"/>
            <p:cNvSpPr>
              <a:spLocks/>
            </p:cNvSpPr>
            <p:nvPr/>
          </p:nvSpPr>
          <p:spPr bwMode="auto">
            <a:xfrm>
              <a:off x="5153819" y="1479223"/>
              <a:ext cx="239804" cy="216966"/>
            </a:xfrm>
            <a:custGeom>
              <a:avLst/>
              <a:gdLst>
                <a:gd name="T0" fmla="*/ 2147483647 w 30"/>
                <a:gd name="T1" fmla="*/ 2147483647 h 27"/>
                <a:gd name="T2" fmla="*/ 2147483647 w 30"/>
                <a:gd name="T3" fmla="*/ 2147483647 h 27"/>
                <a:gd name="T4" fmla="*/ 2147483647 w 30"/>
                <a:gd name="T5" fmla="*/ 2147483647 h 27"/>
                <a:gd name="T6" fmla="*/ 2147483647 w 30"/>
                <a:gd name="T7" fmla="*/ 2147483647 h 27"/>
                <a:gd name="T8" fmla="*/ 2147483647 w 30"/>
                <a:gd name="T9" fmla="*/ 0 h 27"/>
                <a:gd name="T10" fmla="*/ 2147483647 w 30"/>
                <a:gd name="T11" fmla="*/ 2147483647 h 27"/>
                <a:gd name="T12" fmla="*/ 2147483647 w 30"/>
                <a:gd name="T13" fmla="*/ 2147483647 h 27"/>
                <a:gd name="T14" fmla="*/ 2147483647 w 30"/>
                <a:gd name="T15" fmla="*/ 2147483647 h 27"/>
                <a:gd name="T16" fmla="*/ 2147483647 w 30"/>
                <a:gd name="T17" fmla="*/ 2147483647 h 27"/>
                <a:gd name="T18" fmla="*/ 2147483647 w 30"/>
                <a:gd name="T19" fmla="*/ 2147483647 h 27"/>
                <a:gd name="T20" fmla="*/ 2147483647 w 30"/>
                <a:gd name="T21" fmla="*/ 2147483647 h 27"/>
                <a:gd name="T22" fmla="*/ 2147483647 w 30"/>
                <a:gd name="T23" fmla="*/ 2147483647 h 27"/>
                <a:gd name="T24" fmla="*/ 2147483647 w 30"/>
                <a:gd name="T25" fmla="*/ 2147483647 h 27"/>
                <a:gd name="T26" fmla="*/ 2147483647 w 30"/>
                <a:gd name="T27" fmla="*/ 2147483647 h 27"/>
                <a:gd name="T28" fmla="*/ 2147483647 w 30"/>
                <a:gd name="T29" fmla="*/ 2147483647 h 27"/>
                <a:gd name="T30" fmla="*/ 2147483647 w 30"/>
                <a:gd name="T31" fmla="*/ 2147483647 h 27"/>
                <a:gd name="T32" fmla="*/ 0 w 30"/>
                <a:gd name="T33" fmla="*/ 2147483647 h 27"/>
                <a:gd name="T34" fmla="*/ 2147483647 w 30"/>
                <a:gd name="T35" fmla="*/ 2147483647 h 27"/>
                <a:gd name="T36" fmla="*/ 2147483647 w 30"/>
                <a:gd name="T37" fmla="*/ 2147483647 h 27"/>
                <a:gd name="T38" fmla="*/ 2147483647 w 30"/>
                <a:gd name="T39" fmla="*/ 2147483647 h 27"/>
                <a:gd name="T40" fmla="*/ 2147483647 w 30"/>
                <a:gd name="T41" fmla="*/ 2147483647 h 27"/>
                <a:gd name="T42" fmla="*/ 2147483647 w 30"/>
                <a:gd name="T43" fmla="*/ 2147483647 h 27"/>
                <a:gd name="T44" fmla="*/ 2147483647 w 30"/>
                <a:gd name="T45" fmla="*/ 2147483647 h 27"/>
                <a:gd name="T46" fmla="*/ 2147483647 w 30"/>
                <a:gd name="T47" fmla="*/ 2147483647 h 27"/>
                <a:gd name="T48" fmla="*/ 2147483647 w 30"/>
                <a:gd name="T49" fmla="*/ 2147483647 h 27"/>
                <a:gd name="T50" fmla="*/ 2147483647 w 30"/>
                <a:gd name="T51" fmla="*/ 2147483647 h 27"/>
                <a:gd name="T52" fmla="*/ 2147483647 w 30"/>
                <a:gd name="T53" fmla="*/ 2147483647 h 27"/>
                <a:gd name="T54" fmla="*/ 2147483647 w 30"/>
                <a:gd name="T55" fmla="*/ 2147483647 h 27"/>
                <a:gd name="T56" fmla="*/ 2147483647 w 30"/>
                <a:gd name="T57" fmla="*/ 2147483647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0"/>
                <a:gd name="T88" fmla="*/ 0 h 27"/>
                <a:gd name="T89" fmla="*/ 30 w 30"/>
                <a:gd name="T90" fmla="*/ 27 h 2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0" h="27">
                  <a:moveTo>
                    <a:pt x="30" y="14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11"/>
                    <a:pt x="8" y="11"/>
                  </a:cubicBezTo>
                  <a:cubicBezTo>
                    <a:pt x="7" y="11"/>
                    <a:pt x="5" y="11"/>
                    <a:pt x="5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9" y="16"/>
                    <a:pt x="29" y="16"/>
                    <a:pt x="29" y="16"/>
                  </a:cubicBezTo>
                  <a:lnTo>
                    <a:pt x="30" y="1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5" name="Freeform 302"/>
            <p:cNvSpPr>
              <a:spLocks/>
            </p:cNvSpPr>
            <p:nvPr/>
          </p:nvSpPr>
          <p:spPr bwMode="auto">
            <a:xfrm>
              <a:off x="5095091" y="1391131"/>
              <a:ext cx="195759" cy="110930"/>
            </a:xfrm>
            <a:custGeom>
              <a:avLst/>
              <a:gdLst>
                <a:gd name="T0" fmla="*/ 2147483647 w 24"/>
                <a:gd name="T1" fmla="*/ 2147483647 h 14"/>
                <a:gd name="T2" fmla="*/ 2147483647 w 24"/>
                <a:gd name="T3" fmla="*/ 2147483647 h 14"/>
                <a:gd name="T4" fmla="*/ 2147483647 w 24"/>
                <a:gd name="T5" fmla="*/ 2147483647 h 14"/>
                <a:gd name="T6" fmla="*/ 2147483647 w 24"/>
                <a:gd name="T7" fmla="*/ 2147483647 h 14"/>
                <a:gd name="T8" fmla="*/ 2147483647 w 24"/>
                <a:gd name="T9" fmla="*/ 2147483647 h 14"/>
                <a:gd name="T10" fmla="*/ 2147483647 w 24"/>
                <a:gd name="T11" fmla="*/ 2147483647 h 14"/>
                <a:gd name="T12" fmla="*/ 2147483647 w 24"/>
                <a:gd name="T13" fmla="*/ 2147483647 h 14"/>
                <a:gd name="T14" fmla="*/ 2147483647 w 24"/>
                <a:gd name="T15" fmla="*/ 2147483647 h 14"/>
                <a:gd name="T16" fmla="*/ 2147483647 w 24"/>
                <a:gd name="T17" fmla="*/ 2147483647 h 14"/>
                <a:gd name="T18" fmla="*/ 2147483647 w 24"/>
                <a:gd name="T19" fmla="*/ 2147483647 h 14"/>
                <a:gd name="T20" fmla="*/ 2147483647 w 24"/>
                <a:gd name="T21" fmla="*/ 2147483647 h 14"/>
                <a:gd name="T22" fmla="*/ 2147483647 w 24"/>
                <a:gd name="T23" fmla="*/ 0 h 14"/>
                <a:gd name="T24" fmla="*/ 2147483647 w 24"/>
                <a:gd name="T25" fmla="*/ 2147483647 h 14"/>
                <a:gd name="T26" fmla="*/ 2147483647 w 24"/>
                <a:gd name="T27" fmla="*/ 2147483647 h 14"/>
                <a:gd name="T28" fmla="*/ 2147483647 w 24"/>
                <a:gd name="T29" fmla="*/ 2147483647 h 14"/>
                <a:gd name="T30" fmla="*/ 2147483647 w 24"/>
                <a:gd name="T31" fmla="*/ 2147483647 h 14"/>
                <a:gd name="T32" fmla="*/ 2147483647 w 24"/>
                <a:gd name="T33" fmla="*/ 2147483647 h 14"/>
                <a:gd name="T34" fmla="*/ 2147483647 w 24"/>
                <a:gd name="T35" fmla="*/ 2147483647 h 14"/>
                <a:gd name="T36" fmla="*/ 0 w 24"/>
                <a:gd name="T37" fmla="*/ 2147483647 h 14"/>
                <a:gd name="T38" fmla="*/ 2147483647 w 24"/>
                <a:gd name="T39" fmla="*/ 2147483647 h 14"/>
                <a:gd name="T40" fmla="*/ 2147483647 w 24"/>
                <a:gd name="T41" fmla="*/ 2147483647 h 1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14"/>
                <a:gd name="T65" fmla="*/ 24 w 24"/>
                <a:gd name="T66" fmla="*/ 14 h 1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14">
                  <a:moveTo>
                    <a:pt x="8" y="10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4" y="10"/>
                    <a:pt x="4" y="10"/>
                    <a:pt x="4" y="10"/>
                  </a:cubicBezTo>
                  <a:lnTo>
                    <a:pt x="8" y="1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6" name="Freeform 303"/>
            <p:cNvSpPr>
              <a:spLocks/>
            </p:cNvSpPr>
            <p:nvPr/>
          </p:nvSpPr>
          <p:spPr bwMode="auto">
            <a:xfrm>
              <a:off x="4168501" y="2882160"/>
              <a:ext cx="194127" cy="145188"/>
            </a:xfrm>
            <a:custGeom>
              <a:avLst/>
              <a:gdLst>
                <a:gd name="T0" fmla="*/ 2147483647 w 24"/>
                <a:gd name="T1" fmla="*/ 2147483647 h 18"/>
                <a:gd name="T2" fmla="*/ 2147483647 w 24"/>
                <a:gd name="T3" fmla="*/ 2147483647 h 18"/>
                <a:gd name="T4" fmla="*/ 2147483647 w 24"/>
                <a:gd name="T5" fmla="*/ 2147483647 h 18"/>
                <a:gd name="T6" fmla="*/ 2147483647 w 24"/>
                <a:gd name="T7" fmla="*/ 2147483647 h 18"/>
                <a:gd name="T8" fmla="*/ 2147483647 w 24"/>
                <a:gd name="T9" fmla="*/ 2147483647 h 18"/>
                <a:gd name="T10" fmla="*/ 2147483647 w 24"/>
                <a:gd name="T11" fmla="*/ 2147483647 h 18"/>
                <a:gd name="T12" fmla="*/ 2147483647 w 24"/>
                <a:gd name="T13" fmla="*/ 2147483647 h 18"/>
                <a:gd name="T14" fmla="*/ 2147483647 w 24"/>
                <a:gd name="T15" fmla="*/ 2147483647 h 18"/>
                <a:gd name="T16" fmla="*/ 2147483647 w 24"/>
                <a:gd name="T17" fmla="*/ 2147483647 h 18"/>
                <a:gd name="T18" fmla="*/ 2147483647 w 24"/>
                <a:gd name="T19" fmla="*/ 2147483647 h 18"/>
                <a:gd name="T20" fmla="*/ 2147483647 w 24"/>
                <a:gd name="T21" fmla="*/ 2147483647 h 18"/>
                <a:gd name="T22" fmla="*/ 2147483647 w 24"/>
                <a:gd name="T23" fmla="*/ 2147483647 h 18"/>
                <a:gd name="T24" fmla="*/ 2147483647 w 24"/>
                <a:gd name="T25" fmla="*/ 2147483647 h 18"/>
                <a:gd name="T26" fmla="*/ 2147483647 w 24"/>
                <a:gd name="T27" fmla="*/ 2147483647 h 18"/>
                <a:gd name="T28" fmla="*/ 2147483647 w 24"/>
                <a:gd name="T29" fmla="*/ 2147483647 h 18"/>
                <a:gd name="T30" fmla="*/ 2147483647 w 24"/>
                <a:gd name="T31" fmla="*/ 2147483647 h 18"/>
                <a:gd name="T32" fmla="*/ 2147483647 w 24"/>
                <a:gd name="T33" fmla="*/ 0 h 18"/>
                <a:gd name="T34" fmla="*/ 2147483647 w 24"/>
                <a:gd name="T35" fmla="*/ 0 h 18"/>
                <a:gd name="T36" fmla="*/ 2147483647 w 24"/>
                <a:gd name="T37" fmla="*/ 2147483647 h 18"/>
                <a:gd name="T38" fmla="*/ 2147483647 w 24"/>
                <a:gd name="T39" fmla="*/ 2147483647 h 18"/>
                <a:gd name="T40" fmla="*/ 2147483647 w 24"/>
                <a:gd name="T41" fmla="*/ 2147483647 h 18"/>
                <a:gd name="T42" fmla="*/ 0 w 24"/>
                <a:gd name="T43" fmla="*/ 2147483647 h 18"/>
                <a:gd name="T44" fmla="*/ 2147483647 w 24"/>
                <a:gd name="T45" fmla="*/ 2147483647 h 18"/>
                <a:gd name="T46" fmla="*/ 2147483647 w 24"/>
                <a:gd name="T47" fmla="*/ 2147483647 h 18"/>
                <a:gd name="T48" fmla="*/ 2147483647 w 24"/>
                <a:gd name="T49" fmla="*/ 2147483647 h 18"/>
                <a:gd name="T50" fmla="*/ 2147483647 w 24"/>
                <a:gd name="T51" fmla="*/ 2147483647 h 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4"/>
                <a:gd name="T79" fmla="*/ 0 h 18"/>
                <a:gd name="T80" fmla="*/ 24 w 24"/>
                <a:gd name="T81" fmla="*/ 18 h 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4" h="18">
                  <a:moveTo>
                    <a:pt x="9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9" y="18"/>
                    <a:pt x="20" y="18"/>
                  </a:cubicBezTo>
                  <a:cubicBezTo>
                    <a:pt x="20" y="18"/>
                    <a:pt x="21" y="17"/>
                    <a:pt x="22" y="17"/>
                  </a:cubicBezTo>
                  <a:cubicBezTo>
                    <a:pt x="23" y="17"/>
                    <a:pt x="24" y="16"/>
                    <a:pt x="24" y="1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20" y="1"/>
                    <a:pt x="16" y="2"/>
                    <a:pt x="16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lnTo>
                    <a:pt x="9" y="1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7" name="Freeform 304"/>
            <p:cNvSpPr>
              <a:spLocks/>
            </p:cNvSpPr>
            <p:nvPr/>
          </p:nvSpPr>
          <p:spPr bwMode="auto">
            <a:xfrm>
              <a:off x="4121192" y="2777755"/>
              <a:ext cx="151713" cy="114193"/>
            </a:xfrm>
            <a:custGeom>
              <a:avLst/>
              <a:gdLst>
                <a:gd name="T0" fmla="*/ 2147483647 w 114"/>
                <a:gd name="T1" fmla="*/ 2147483647 h 85"/>
                <a:gd name="T2" fmla="*/ 2147483647 w 114"/>
                <a:gd name="T3" fmla="*/ 2147483647 h 85"/>
                <a:gd name="T4" fmla="*/ 2147483647 w 114"/>
                <a:gd name="T5" fmla="*/ 2147483647 h 85"/>
                <a:gd name="T6" fmla="*/ 2147483647 w 114"/>
                <a:gd name="T7" fmla="*/ 2147483647 h 85"/>
                <a:gd name="T8" fmla="*/ 2147483647 w 114"/>
                <a:gd name="T9" fmla="*/ 2147483647 h 85"/>
                <a:gd name="T10" fmla="*/ 2147483647 w 114"/>
                <a:gd name="T11" fmla="*/ 2147483647 h 85"/>
                <a:gd name="T12" fmla="*/ 2147483647 w 114"/>
                <a:gd name="T13" fmla="*/ 2147483647 h 85"/>
                <a:gd name="T14" fmla="*/ 2147483647 w 114"/>
                <a:gd name="T15" fmla="*/ 2147483647 h 85"/>
                <a:gd name="T16" fmla="*/ 2147483647 w 114"/>
                <a:gd name="T17" fmla="*/ 2147483647 h 85"/>
                <a:gd name="T18" fmla="*/ 2147483647 w 114"/>
                <a:gd name="T19" fmla="*/ 2147483647 h 85"/>
                <a:gd name="T20" fmla="*/ 2147483647 w 114"/>
                <a:gd name="T21" fmla="*/ 2147483647 h 85"/>
                <a:gd name="T22" fmla="*/ 2147483647 w 114"/>
                <a:gd name="T23" fmla="*/ 0 h 85"/>
                <a:gd name="T24" fmla="*/ 2147483647 w 114"/>
                <a:gd name="T25" fmla="*/ 2147483647 h 85"/>
                <a:gd name="T26" fmla="*/ 2147483647 w 114"/>
                <a:gd name="T27" fmla="*/ 2147483647 h 85"/>
                <a:gd name="T28" fmla="*/ 0 w 114"/>
                <a:gd name="T29" fmla="*/ 2147483647 h 85"/>
                <a:gd name="T30" fmla="*/ 2147483647 w 114"/>
                <a:gd name="T31" fmla="*/ 2147483647 h 85"/>
                <a:gd name="T32" fmla="*/ 2147483647 w 114"/>
                <a:gd name="T33" fmla="*/ 2147483647 h 85"/>
                <a:gd name="T34" fmla="*/ 2147483647 w 114"/>
                <a:gd name="T35" fmla="*/ 2147483647 h 85"/>
                <a:gd name="T36" fmla="*/ 2147483647 w 114"/>
                <a:gd name="T37" fmla="*/ 2147483647 h 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4"/>
                <a:gd name="T58" fmla="*/ 0 h 85"/>
                <a:gd name="T59" fmla="*/ 114 w 114"/>
                <a:gd name="T60" fmla="*/ 85 h 8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4" h="85">
                  <a:moveTo>
                    <a:pt x="54" y="79"/>
                  </a:moveTo>
                  <a:lnTo>
                    <a:pt x="66" y="79"/>
                  </a:lnTo>
                  <a:lnTo>
                    <a:pt x="78" y="79"/>
                  </a:lnTo>
                  <a:lnTo>
                    <a:pt x="108" y="85"/>
                  </a:lnTo>
                  <a:lnTo>
                    <a:pt x="114" y="85"/>
                  </a:lnTo>
                  <a:lnTo>
                    <a:pt x="102" y="61"/>
                  </a:lnTo>
                  <a:lnTo>
                    <a:pt x="96" y="43"/>
                  </a:lnTo>
                  <a:lnTo>
                    <a:pt x="96" y="36"/>
                  </a:lnTo>
                  <a:lnTo>
                    <a:pt x="84" y="30"/>
                  </a:lnTo>
                  <a:lnTo>
                    <a:pt x="72" y="18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12" y="6"/>
                  </a:lnTo>
                  <a:lnTo>
                    <a:pt x="0" y="43"/>
                  </a:lnTo>
                  <a:lnTo>
                    <a:pt x="12" y="85"/>
                  </a:lnTo>
                  <a:lnTo>
                    <a:pt x="18" y="85"/>
                  </a:lnTo>
                  <a:lnTo>
                    <a:pt x="24" y="85"/>
                  </a:lnTo>
                  <a:lnTo>
                    <a:pt x="54" y="7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8" name="Freeform 305"/>
            <p:cNvSpPr>
              <a:spLocks/>
            </p:cNvSpPr>
            <p:nvPr/>
          </p:nvSpPr>
          <p:spPr bwMode="auto">
            <a:xfrm>
              <a:off x="4129349" y="2498800"/>
              <a:ext cx="306688" cy="327895"/>
            </a:xfrm>
            <a:custGeom>
              <a:avLst/>
              <a:gdLst>
                <a:gd name="T0" fmla="*/ 2147483647 w 38"/>
                <a:gd name="T1" fmla="*/ 2147483647 h 41"/>
                <a:gd name="T2" fmla="*/ 2147483647 w 38"/>
                <a:gd name="T3" fmla="*/ 2147483647 h 41"/>
                <a:gd name="T4" fmla="*/ 2147483647 w 38"/>
                <a:gd name="T5" fmla="*/ 2147483647 h 41"/>
                <a:gd name="T6" fmla="*/ 2147483647 w 38"/>
                <a:gd name="T7" fmla="*/ 2147483647 h 41"/>
                <a:gd name="T8" fmla="*/ 2147483647 w 38"/>
                <a:gd name="T9" fmla="*/ 2147483647 h 41"/>
                <a:gd name="T10" fmla="*/ 2147483647 w 38"/>
                <a:gd name="T11" fmla="*/ 2147483647 h 41"/>
                <a:gd name="T12" fmla="*/ 2147483647 w 38"/>
                <a:gd name="T13" fmla="*/ 2147483647 h 41"/>
                <a:gd name="T14" fmla="*/ 2147483647 w 38"/>
                <a:gd name="T15" fmla="*/ 2147483647 h 41"/>
                <a:gd name="T16" fmla="*/ 2147483647 w 38"/>
                <a:gd name="T17" fmla="*/ 2147483647 h 41"/>
                <a:gd name="T18" fmla="*/ 2147483647 w 38"/>
                <a:gd name="T19" fmla="*/ 2147483647 h 41"/>
                <a:gd name="T20" fmla="*/ 2147483647 w 38"/>
                <a:gd name="T21" fmla="*/ 2147483647 h 41"/>
                <a:gd name="T22" fmla="*/ 2147483647 w 38"/>
                <a:gd name="T23" fmla="*/ 2147483647 h 41"/>
                <a:gd name="T24" fmla="*/ 2147483647 w 38"/>
                <a:gd name="T25" fmla="*/ 2147483647 h 41"/>
                <a:gd name="T26" fmla="*/ 2147483647 w 38"/>
                <a:gd name="T27" fmla="*/ 0 h 41"/>
                <a:gd name="T28" fmla="*/ 2147483647 w 38"/>
                <a:gd name="T29" fmla="*/ 2147483647 h 41"/>
                <a:gd name="T30" fmla="*/ 2147483647 w 38"/>
                <a:gd name="T31" fmla="*/ 2147483647 h 41"/>
                <a:gd name="T32" fmla="*/ 2147483647 w 38"/>
                <a:gd name="T33" fmla="*/ 2147483647 h 41"/>
                <a:gd name="T34" fmla="*/ 2147483647 w 38"/>
                <a:gd name="T35" fmla="*/ 2147483647 h 41"/>
                <a:gd name="T36" fmla="*/ 2147483647 w 38"/>
                <a:gd name="T37" fmla="*/ 2147483647 h 41"/>
                <a:gd name="T38" fmla="*/ 2147483647 w 38"/>
                <a:gd name="T39" fmla="*/ 2147483647 h 41"/>
                <a:gd name="T40" fmla="*/ 0 w 38"/>
                <a:gd name="T41" fmla="*/ 2147483647 h 41"/>
                <a:gd name="T42" fmla="*/ 2147483647 w 38"/>
                <a:gd name="T43" fmla="*/ 2147483647 h 41"/>
                <a:gd name="T44" fmla="*/ 2147483647 w 38"/>
                <a:gd name="T45" fmla="*/ 2147483647 h 41"/>
                <a:gd name="T46" fmla="*/ 2147483647 w 38"/>
                <a:gd name="T47" fmla="*/ 2147483647 h 41"/>
                <a:gd name="T48" fmla="*/ 2147483647 w 38"/>
                <a:gd name="T49" fmla="*/ 2147483647 h 41"/>
                <a:gd name="T50" fmla="*/ 2147483647 w 38"/>
                <a:gd name="T51" fmla="*/ 2147483647 h 4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8"/>
                <a:gd name="T79" fmla="*/ 0 h 41"/>
                <a:gd name="T80" fmla="*/ 38 w 38"/>
                <a:gd name="T81" fmla="*/ 41 h 4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8" h="41">
                  <a:moveTo>
                    <a:pt x="6" y="35"/>
                  </a:moveTo>
                  <a:cubicBezTo>
                    <a:pt x="11" y="38"/>
                    <a:pt x="11" y="38"/>
                    <a:pt x="11" y="38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20"/>
                    <a:pt x="13" y="20"/>
                  </a:cubicBezTo>
                  <a:cubicBezTo>
                    <a:pt x="13" y="20"/>
                    <a:pt x="5" y="19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4" y="36"/>
                    <a:pt x="4" y="36"/>
                    <a:pt x="4" y="36"/>
                  </a:cubicBezTo>
                  <a:lnTo>
                    <a:pt x="6" y="3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9" name="Freeform 306"/>
            <p:cNvSpPr>
              <a:spLocks/>
            </p:cNvSpPr>
            <p:nvPr/>
          </p:nvSpPr>
          <p:spPr bwMode="auto">
            <a:xfrm>
              <a:off x="5184813" y="2361769"/>
              <a:ext cx="290375" cy="280587"/>
            </a:xfrm>
            <a:custGeom>
              <a:avLst/>
              <a:gdLst>
                <a:gd name="T0" fmla="*/ 0 w 36"/>
                <a:gd name="T1" fmla="*/ 2147483647 h 35"/>
                <a:gd name="T2" fmla="*/ 2147483647 w 36"/>
                <a:gd name="T3" fmla="*/ 2147483647 h 35"/>
                <a:gd name="T4" fmla="*/ 2147483647 w 36"/>
                <a:gd name="T5" fmla="*/ 2147483647 h 35"/>
                <a:gd name="T6" fmla="*/ 2147483647 w 36"/>
                <a:gd name="T7" fmla="*/ 2147483647 h 35"/>
                <a:gd name="T8" fmla="*/ 2147483647 w 36"/>
                <a:gd name="T9" fmla="*/ 2147483647 h 35"/>
                <a:gd name="T10" fmla="*/ 2147483647 w 36"/>
                <a:gd name="T11" fmla="*/ 2147483647 h 35"/>
                <a:gd name="T12" fmla="*/ 2147483647 w 36"/>
                <a:gd name="T13" fmla="*/ 2147483647 h 35"/>
                <a:gd name="T14" fmla="*/ 2147483647 w 36"/>
                <a:gd name="T15" fmla="*/ 2147483647 h 35"/>
                <a:gd name="T16" fmla="*/ 2147483647 w 36"/>
                <a:gd name="T17" fmla="*/ 2147483647 h 35"/>
                <a:gd name="T18" fmla="*/ 2147483647 w 36"/>
                <a:gd name="T19" fmla="*/ 2147483647 h 35"/>
                <a:gd name="T20" fmla="*/ 2147483647 w 36"/>
                <a:gd name="T21" fmla="*/ 2147483647 h 35"/>
                <a:gd name="T22" fmla="*/ 2147483647 w 36"/>
                <a:gd name="T23" fmla="*/ 2147483647 h 35"/>
                <a:gd name="T24" fmla="*/ 2147483647 w 36"/>
                <a:gd name="T25" fmla="*/ 2147483647 h 35"/>
                <a:gd name="T26" fmla="*/ 2147483647 w 36"/>
                <a:gd name="T27" fmla="*/ 2147483647 h 35"/>
                <a:gd name="T28" fmla="*/ 2147483647 w 36"/>
                <a:gd name="T29" fmla="*/ 2147483647 h 35"/>
                <a:gd name="T30" fmla="*/ 2147483647 w 36"/>
                <a:gd name="T31" fmla="*/ 2147483647 h 35"/>
                <a:gd name="T32" fmla="*/ 2147483647 w 36"/>
                <a:gd name="T33" fmla="*/ 2147483647 h 35"/>
                <a:gd name="T34" fmla="*/ 2147483647 w 36"/>
                <a:gd name="T35" fmla="*/ 2147483647 h 35"/>
                <a:gd name="T36" fmla="*/ 2147483647 w 36"/>
                <a:gd name="T37" fmla="*/ 2147483647 h 35"/>
                <a:gd name="T38" fmla="*/ 2147483647 w 36"/>
                <a:gd name="T39" fmla="*/ 2147483647 h 35"/>
                <a:gd name="T40" fmla="*/ 2147483647 w 36"/>
                <a:gd name="T41" fmla="*/ 0 h 35"/>
                <a:gd name="T42" fmla="*/ 2147483647 w 36"/>
                <a:gd name="T43" fmla="*/ 0 h 35"/>
                <a:gd name="T44" fmla="*/ 2147483647 w 36"/>
                <a:gd name="T45" fmla="*/ 2147483647 h 35"/>
                <a:gd name="T46" fmla="*/ 0 w 36"/>
                <a:gd name="T47" fmla="*/ 2147483647 h 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6"/>
                <a:gd name="T73" fmla="*/ 0 h 35"/>
                <a:gd name="T74" fmla="*/ 36 w 36"/>
                <a:gd name="T75" fmla="*/ 35 h 3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6" h="35">
                  <a:moveTo>
                    <a:pt x="0" y="5"/>
                  </a:moveTo>
                  <a:cubicBezTo>
                    <a:pt x="0" y="5"/>
                    <a:pt x="1" y="7"/>
                    <a:pt x="1" y="8"/>
                  </a:cubicBezTo>
                  <a:cubicBezTo>
                    <a:pt x="1" y="8"/>
                    <a:pt x="2" y="10"/>
                    <a:pt x="2" y="10"/>
                  </a:cubicBezTo>
                  <a:cubicBezTo>
                    <a:pt x="2" y="10"/>
                    <a:pt x="1" y="35"/>
                    <a:pt x="2" y="35"/>
                  </a:cubicBezTo>
                  <a:cubicBezTo>
                    <a:pt x="2" y="35"/>
                    <a:pt x="2" y="35"/>
                    <a:pt x="3" y="35"/>
                  </a:cubicBezTo>
                  <a:cubicBezTo>
                    <a:pt x="7" y="35"/>
                    <a:pt x="29" y="35"/>
                    <a:pt x="29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0" name="Freeform 307"/>
            <p:cNvSpPr>
              <a:spLocks/>
            </p:cNvSpPr>
            <p:nvPr/>
          </p:nvSpPr>
          <p:spPr bwMode="auto">
            <a:xfrm>
              <a:off x="4788403" y="2312829"/>
              <a:ext cx="420881" cy="399673"/>
            </a:xfrm>
            <a:custGeom>
              <a:avLst/>
              <a:gdLst>
                <a:gd name="T0" fmla="*/ 2147483647 w 52"/>
                <a:gd name="T1" fmla="*/ 2147483647 h 50"/>
                <a:gd name="T2" fmla="*/ 2147483647 w 52"/>
                <a:gd name="T3" fmla="*/ 2147483647 h 50"/>
                <a:gd name="T4" fmla="*/ 2147483647 w 52"/>
                <a:gd name="T5" fmla="*/ 2147483647 h 50"/>
                <a:gd name="T6" fmla="*/ 0 w 52"/>
                <a:gd name="T7" fmla="*/ 2147483647 h 50"/>
                <a:gd name="T8" fmla="*/ 0 w 52"/>
                <a:gd name="T9" fmla="*/ 2147483647 h 50"/>
                <a:gd name="T10" fmla="*/ 2147483647 w 52"/>
                <a:gd name="T11" fmla="*/ 2147483647 h 50"/>
                <a:gd name="T12" fmla="*/ 2147483647 w 52"/>
                <a:gd name="T13" fmla="*/ 2147483647 h 50"/>
                <a:gd name="T14" fmla="*/ 2147483647 w 52"/>
                <a:gd name="T15" fmla="*/ 2147483647 h 50"/>
                <a:gd name="T16" fmla="*/ 2147483647 w 52"/>
                <a:gd name="T17" fmla="*/ 2147483647 h 50"/>
                <a:gd name="T18" fmla="*/ 2147483647 w 52"/>
                <a:gd name="T19" fmla="*/ 2147483647 h 50"/>
                <a:gd name="T20" fmla="*/ 2147483647 w 52"/>
                <a:gd name="T21" fmla="*/ 2147483647 h 50"/>
                <a:gd name="T22" fmla="*/ 2147483647 w 52"/>
                <a:gd name="T23" fmla="*/ 2147483647 h 50"/>
                <a:gd name="T24" fmla="*/ 2147483647 w 52"/>
                <a:gd name="T25" fmla="*/ 2147483647 h 50"/>
                <a:gd name="T26" fmla="*/ 2147483647 w 52"/>
                <a:gd name="T27" fmla="*/ 2147483647 h 50"/>
                <a:gd name="T28" fmla="*/ 2147483647 w 52"/>
                <a:gd name="T29" fmla="*/ 2147483647 h 50"/>
                <a:gd name="T30" fmla="*/ 2147483647 w 52"/>
                <a:gd name="T31" fmla="*/ 2147483647 h 50"/>
                <a:gd name="T32" fmla="*/ 2147483647 w 52"/>
                <a:gd name="T33" fmla="*/ 2147483647 h 50"/>
                <a:gd name="T34" fmla="*/ 2147483647 w 52"/>
                <a:gd name="T35" fmla="*/ 2147483647 h 50"/>
                <a:gd name="T36" fmla="*/ 2147483647 w 52"/>
                <a:gd name="T37" fmla="*/ 2147483647 h 50"/>
                <a:gd name="T38" fmla="*/ 2147483647 w 52"/>
                <a:gd name="T39" fmla="*/ 2147483647 h 50"/>
                <a:gd name="T40" fmla="*/ 2147483647 w 52"/>
                <a:gd name="T41" fmla="*/ 2147483647 h 50"/>
                <a:gd name="T42" fmla="*/ 2147483647 w 52"/>
                <a:gd name="T43" fmla="*/ 2147483647 h 50"/>
                <a:gd name="T44" fmla="*/ 2147483647 w 52"/>
                <a:gd name="T45" fmla="*/ 2147483647 h 50"/>
                <a:gd name="T46" fmla="*/ 2147483647 w 52"/>
                <a:gd name="T47" fmla="*/ 2147483647 h 50"/>
                <a:gd name="T48" fmla="*/ 2147483647 w 52"/>
                <a:gd name="T49" fmla="*/ 2147483647 h 50"/>
                <a:gd name="T50" fmla="*/ 2147483647 w 52"/>
                <a:gd name="T51" fmla="*/ 2147483647 h 50"/>
                <a:gd name="T52" fmla="*/ 2147483647 w 52"/>
                <a:gd name="T53" fmla="*/ 2147483647 h 50"/>
                <a:gd name="T54" fmla="*/ 2147483647 w 52"/>
                <a:gd name="T55" fmla="*/ 2147483647 h 50"/>
                <a:gd name="T56" fmla="*/ 2147483647 w 52"/>
                <a:gd name="T57" fmla="*/ 2147483647 h 50"/>
                <a:gd name="T58" fmla="*/ 2147483647 w 52"/>
                <a:gd name="T59" fmla="*/ 2147483647 h 50"/>
                <a:gd name="T60" fmla="*/ 2147483647 w 52"/>
                <a:gd name="T61" fmla="*/ 2147483647 h 50"/>
                <a:gd name="T62" fmla="*/ 2147483647 w 52"/>
                <a:gd name="T63" fmla="*/ 2147483647 h 50"/>
                <a:gd name="T64" fmla="*/ 2147483647 w 52"/>
                <a:gd name="T65" fmla="*/ 2147483647 h 50"/>
                <a:gd name="T66" fmla="*/ 2147483647 w 52"/>
                <a:gd name="T67" fmla="*/ 0 h 50"/>
                <a:gd name="T68" fmla="*/ 2147483647 w 52"/>
                <a:gd name="T69" fmla="*/ 2147483647 h 50"/>
                <a:gd name="T70" fmla="*/ 2147483647 w 52"/>
                <a:gd name="T71" fmla="*/ 2147483647 h 5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50"/>
                <a:gd name="T110" fmla="*/ 52 w 52"/>
                <a:gd name="T111" fmla="*/ 50 h 5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50">
                  <a:moveTo>
                    <a:pt x="4" y="6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51" y="16"/>
                    <a:pt x="51" y="16"/>
                  </a:cubicBezTo>
                  <a:cubicBezTo>
                    <a:pt x="51" y="16"/>
                    <a:pt x="50" y="14"/>
                    <a:pt x="50" y="14"/>
                  </a:cubicBezTo>
                  <a:cubicBezTo>
                    <a:pt x="50" y="13"/>
                    <a:pt x="49" y="11"/>
                    <a:pt x="49" y="11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2"/>
                    <a:pt x="8" y="2"/>
                  </a:cubicBezTo>
                  <a:lnTo>
                    <a:pt x="4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1" name="Freeform 308"/>
            <p:cNvSpPr>
              <a:spLocks/>
            </p:cNvSpPr>
            <p:nvPr/>
          </p:nvSpPr>
          <p:spPr bwMode="auto">
            <a:xfrm>
              <a:off x="4747619" y="2193742"/>
              <a:ext cx="106036" cy="199021"/>
            </a:xfrm>
            <a:custGeom>
              <a:avLst/>
              <a:gdLst>
                <a:gd name="T0" fmla="*/ 2147483647 w 78"/>
                <a:gd name="T1" fmla="*/ 2147483647 h 150"/>
                <a:gd name="T2" fmla="*/ 2147483647 w 78"/>
                <a:gd name="T3" fmla="*/ 2147483647 h 150"/>
                <a:gd name="T4" fmla="*/ 2147483647 w 78"/>
                <a:gd name="T5" fmla="*/ 2147483647 h 150"/>
                <a:gd name="T6" fmla="*/ 0 w 78"/>
                <a:gd name="T7" fmla="*/ 2147483647 h 150"/>
                <a:gd name="T8" fmla="*/ 0 w 78"/>
                <a:gd name="T9" fmla="*/ 2147483647 h 150"/>
                <a:gd name="T10" fmla="*/ 2147483647 w 78"/>
                <a:gd name="T11" fmla="*/ 2147483647 h 150"/>
                <a:gd name="T12" fmla="*/ 2147483647 w 78"/>
                <a:gd name="T13" fmla="*/ 2147483647 h 150"/>
                <a:gd name="T14" fmla="*/ 2147483647 w 78"/>
                <a:gd name="T15" fmla="*/ 2147483647 h 150"/>
                <a:gd name="T16" fmla="*/ 2147483647 w 78"/>
                <a:gd name="T17" fmla="*/ 2147483647 h 150"/>
                <a:gd name="T18" fmla="*/ 2147483647 w 78"/>
                <a:gd name="T19" fmla="*/ 2147483647 h 150"/>
                <a:gd name="T20" fmla="*/ 2147483647 w 78"/>
                <a:gd name="T21" fmla="*/ 2147483647 h 150"/>
                <a:gd name="T22" fmla="*/ 2147483647 w 78"/>
                <a:gd name="T23" fmla="*/ 2147483647 h 150"/>
                <a:gd name="T24" fmla="*/ 2147483647 w 78"/>
                <a:gd name="T25" fmla="*/ 2147483647 h 150"/>
                <a:gd name="T26" fmla="*/ 2147483647 w 78"/>
                <a:gd name="T27" fmla="*/ 2147483647 h 150"/>
                <a:gd name="T28" fmla="*/ 2147483647 w 78"/>
                <a:gd name="T29" fmla="*/ 2147483647 h 150"/>
                <a:gd name="T30" fmla="*/ 2147483647 w 78"/>
                <a:gd name="T31" fmla="*/ 2147483647 h 150"/>
                <a:gd name="T32" fmla="*/ 2147483647 w 78"/>
                <a:gd name="T33" fmla="*/ 2147483647 h 150"/>
                <a:gd name="T34" fmla="*/ 2147483647 w 78"/>
                <a:gd name="T35" fmla="*/ 2147483647 h 150"/>
                <a:gd name="T36" fmla="*/ 2147483647 w 78"/>
                <a:gd name="T37" fmla="*/ 0 h 150"/>
                <a:gd name="T38" fmla="*/ 2147483647 w 78"/>
                <a:gd name="T39" fmla="*/ 0 h 150"/>
                <a:gd name="T40" fmla="*/ 2147483647 w 78"/>
                <a:gd name="T41" fmla="*/ 2147483647 h 150"/>
                <a:gd name="T42" fmla="*/ 2147483647 w 78"/>
                <a:gd name="T43" fmla="*/ 2147483647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8"/>
                <a:gd name="T67" fmla="*/ 0 h 150"/>
                <a:gd name="T68" fmla="*/ 78 w 78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8" h="150">
                  <a:moveTo>
                    <a:pt x="18" y="12"/>
                  </a:moveTo>
                  <a:lnTo>
                    <a:pt x="18" y="30"/>
                  </a:lnTo>
                  <a:lnTo>
                    <a:pt x="18" y="54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36" y="120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44"/>
                  </a:lnTo>
                  <a:lnTo>
                    <a:pt x="54" y="126"/>
                  </a:lnTo>
                  <a:lnTo>
                    <a:pt x="78" y="102"/>
                  </a:lnTo>
                  <a:lnTo>
                    <a:pt x="78" y="90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2" name="Freeform 309"/>
            <p:cNvSpPr>
              <a:spLocks/>
            </p:cNvSpPr>
            <p:nvPr/>
          </p:nvSpPr>
          <p:spPr bwMode="auto">
            <a:xfrm>
              <a:off x="4227228" y="2241051"/>
              <a:ext cx="305057" cy="233279"/>
            </a:xfrm>
            <a:custGeom>
              <a:avLst/>
              <a:gdLst>
                <a:gd name="T0" fmla="*/ 2147483647 w 228"/>
                <a:gd name="T1" fmla="*/ 2147483647 h 174"/>
                <a:gd name="T2" fmla="*/ 2147483647 w 228"/>
                <a:gd name="T3" fmla="*/ 2147483647 h 174"/>
                <a:gd name="T4" fmla="*/ 2147483647 w 228"/>
                <a:gd name="T5" fmla="*/ 2147483647 h 174"/>
                <a:gd name="T6" fmla="*/ 2147483647 w 228"/>
                <a:gd name="T7" fmla="*/ 2147483647 h 174"/>
                <a:gd name="T8" fmla="*/ 2147483647 w 228"/>
                <a:gd name="T9" fmla="*/ 2147483647 h 174"/>
                <a:gd name="T10" fmla="*/ 2147483647 w 228"/>
                <a:gd name="T11" fmla="*/ 2147483647 h 174"/>
                <a:gd name="T12" fmla="*/ 2147483647 w 228"/>
                <a:gd name="T13" fmla="*/ 2147483647 h 174"/>
                <a:gd name="T14" fmla="*/ 2147483647 w 228"/>
                <a:gd name="T15" fmla="*/ 2147483647 h 174"/>
                <a:gd name="T16" fmla="*/ 2147483647 w 228"/>
                <a:gd name="T17" fmla="*/ 2147483647 h 174"/>
                <a:gd name="T18" fmla="*/ 2147483647 w 228"/>
                <a:gd name="T19" fmla="*/ 2147483647 h 174"/>
                <a:gd name="T20" fmla="*/ 2147483647 w 228"/>
                <a:gd name="T21" fmla="*/ 2147483647 h 174"/>
                <a:gd name="T22" fmla="*/ 2147483647 w 228"/>
                <a:gd name="T23" fmla="*/ 2147483647 h 174"/>
                <a:gd name="T24" fmla="*/ 2147483647 w 228"/>
                <a:gd name="T25" fmla="*/ 2147483647 h 174"/>
                <a:gd name="T26" fmla="*/ 2147483647 w 228"/>
                <a:gd name="T27" fmla="*/ 0 h 174"/>
                <a:gd name="T28" fmla="*/ 2147483647 w 228"/>
                <a:gd name="T29" fmla="*/ 2147483647 h 174"/>
                <a:gd name="T30" fmla="*/ 2147483647 w 228"/>
                <a:gd name="T31" fmla="*/ 2147483647 h 174"/>
                <a:gd name="T32" fmla="*/ 2147483647 w 228"/>
                <a:gd name="T33" fmla="*/ 2147483647 h 174"/>
                <a:gd name="T34" fmla="*/ 2147483647 w 228"/>
                <a:gd name="T35" fmla="*/ 2147483647 h 174"/>
                <a:gd name="T36" fmla="*/ 2147483647 w 228"/>
                <a:gd name="T37" fmla="*/ 2147483647 h 174"/>
                <a:gd name="T38" fmla="*/ 0 w 228"/>
                <a:gd name="T39" fmla="*/ 2147483647 h 174"/>
                <a:gd name="T40" fmla="*/ 2147483647 w 228"/>
                <a:gd name="T41" fmla="*/ 2147483647 h 174"/>
                <a:gd name="T42" fmla="*/ 2147483647 w 228"/>
                <a:gd name="T43" fmla="*/ 2147483647 h 17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8"/>
                <a:gd name="T67" fmla="*/ 0 h 174"/>
                <a:gd name="T68" fmla="*/ 228 w 228"/>
                <a:gd name="T69" fmla="*/ 174 h 17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8" h="174">
                  <a:moveTo>
                    <a:pt x="90" y="156"/>
                  </a:moveTo>
                  <a:lnTo>
                    <a:pt x="114" y="138"/>
                  </a:lnTo>
                  <a:lnTo>
                    <a:pt x="144" y="120"/>
                  </a:lnTo>
                  <a:lnTo>
                    <a:pt x="180" y="108"/>
                  </a:lnTo>
                  <a:lnTo>
                    <a:pt x="186" y="96"/>
                  </a:lnTo>
                  <a:lnTo>
                    <a:pt x="192" y="84"/>
                  </a:lnTo>
                  <a:lnTo>
                    <a:pt x="216" y="78"/>
                  </a:lnTo>
                  <a:lnTo>
                    <a:pt x="228" y="72"/>
                  </a:lnTo>
                  <a:lnTo>
                    <a:pt x="222" y="42"/>
                  </a:lnTo>
                  <a:lnTo>
                    <a:pt x="216" y="12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8" y="12"/>
                  </a:lnTo>
                  <a:lnTo>
                    <a:pt x="144" y="0"/>
                  </a:lnTo>
                  <a:lnTo>
                    <a:pt x="120" y="36"/>
                  </a:lnTo>
                  <a:lnTo>
                    <a:pt x="96" y="60"/>
                  </a:lnTo>
                  <a:lnTo>
                    <a:pt x="72" y="90"/>
                  </a:lnTo>
                  <a:lnTo>
                    <a:pt x="66" y="138"/>
                  </a:lnTo>
                  <a:lnTo>
                    <a:pt x="12" y="162"/>
                  </a:lnTo>
                  <a:lnTo>
                    <a:pt x="0" y="174"/>
                  </a:lnTo>
                  <a:lnTo>
                    <a:pt x="84" y="174"/>
                  </a:lnTo>
                  <a:lnTo>
                    <a:pt x="90" y="15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3" name="Freeform 310"/>
            <p:cNvSpPr>
              <a:spLocks/>
            </p:cNvSpPr>
            <p:nvPr/>
          </p:nvSpPr>
          <p:spPr bwMode="auto">
            <a:xfrm>
              <a:off x="4135874" y="2474329"/>
              <a:ext cx="210440" cy="182708"/>
            </a:xfrm>
            <a:custGeom>
              <a:avLst/>
              <a:gdLst>
                <a:gd name="T0" fmla="*/ 2147483647 w 26"/>
                <a:gd name="T1" fmla="*/ 2147483647 h 23"/>
                <a:gd name="T2" fmla="*/ 2147483647 w 26"/>
                <a:gd name="T3" fmla="*/ 2147483647 h 23"/>
                <a:gd name="T4" fmla="*/ 2147483647 w 26"/>
                <a:gd name="T5" fmla="*/ 2147483647 h 23"/>
                <a:gd name="T6" fmla="*/ 2147483647 w 26"/>
                <a:gd name="T7" fmla="*/ 2147483647 h 23"/>
                <a:gd name="T8" fmla="*/ 2147483647 w 26"/>
                <a:gd name="T9" fmla="*/ 2147483647 h 23"/>
                <a:gd name="T10" fmla="*/ 2147483647 w 26"/>
                <a:gd name="T11" fmla="*/ 2147483647 h 23"/>
                <a:gd name="T12" fmla="*/ 2147483647 w 26"/>
                <a:gd name="T13" fmla="*/ 0 h 23"/>
                <a:gd name="T14" fmla="*/ 2147483647 w 26"/>
                <a:gd name="T15" fmla="*/ 0 h 23"/>
                <a:gd name="T16" fmla="*/ 2147483647 w 26"/>
                <a:gd name="T17" fmla="*/ 2147483647 h 23"/>
                <a:gd name="T18" fmla="*/ 2147483647 w 26"/>
                <a:gd name="T19" fmla="*/ 2147483647 h 23"/>
                <a:gd name="T20" fmla="*/ 0 w 26"/>
                <a:gd name="T21" fmla="*/ 2147483647 h 23"/>
                <a:gd name="T22" fmla="*/ 2147483647 w 26"/>
                <a:gd name="T23" fmla="*/ 2147483647 h 23"/>
                <a:gd name="T24" fmla="*/ 2147483647 w 26"/>
                <a:gd name="T25" fmla="*/ 2147483647 h 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23"/>
                <a:gd name="T41" fmla="*/ 26 w 26"/>
                <a:gd name="T42" fmla="*/ 23 h 2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23">
                  <a:moveTo>
                    <a:pt x="13" y="16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12" y="23"/>
                    <a:pt x="12" y="23"/>
                  </a:cubicBezTo>
                  <a:cubicBezTo>
                    <a:pt x="13" y="23"/>
                    <a:pt x="13" y="16"/>
                    <a:pt x="13" y="1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4" name="Freeform 311"/>
            <p:cNvSpPr>
              <a:spLocks/>
            </p:cNvSpPr>
            <p:nvPr/>
          </p:nvSpPr>
          <p:spPr bwMode="auto">
            <a:xfrm>
              <a:off x="4145662" y="2882160"/>
              <a:ext cx="63621" cy="48940"/>
            </a:xfrm>
            <a:custGeom>
              <a:avLst/>
              <a:gdLst>
                <a:gd name="T0" fmla="*/ 2147483647 w 48"/>
                <a:gd name="T1" fmla="*/ 2147483647 h 36"/>
                <a:gd name="T2" fmla="*/ 2147483647 w 48"/>
                <a:gd name="T3" fmla="*/ 2147483647 h 36"/>
                <a:gd name="T4" fmla="*/ 2147483647 w 48"/>
                <a:gd name="T5" fmla="*/ 0 h 36"/>
                <a:gd name="T6" fmla="*/ 2147483647 w 48"/>
                <a:gd name="T7" fmla="*/ 0 h 36"/>
                <a:gd name="T8" fmla="*/ 2147483647 w 48"/>
                <a:gd name="T9" fmla="*/ 2147483647 h 36"/>
                <a:gd name="T10" fmla="*/ 0 w 48"/>
                <a:gd name="T11" fmla="*/ 2147483647 h 36"/>
                <a:gd name="T12" fmla="*/ 2147483647 w 48"/>
                <a:gd name="T13" fmla="*/ 2147483647 h 36"/>
                <a:gd name="T14" fmla="*/ 2147483647 w 48"/>
                <a:gd name="T15" fmla="*/ 2147483647 h 36"/>
                <a:gd name="T16" fmla="*/ 2147483647 w 48"/>
                <a:gd name="T17" fmla="*/ 2147483647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"/>
                <a:gd name="T28" fmla="*/ 0 h 36"/>
                <a:gd name="T29" fmla="*/ 48 w 48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" h="36">
                  <a:moveTo>
                    <a:pt x="48" y="24"/>
                  </a:moveTo>
                  <a:lnTo>
                    <a:pt x="48" y="6"/>
                  </a:lnTo>
                  <a:lnTo>
                    <a:pt x="48" y="0"/>
                  </a:lnTo>
                  <a:lnTo>
                    <a:pt x="3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5" name="Freeform 312"/>
            <p:cNvSpPr>
              <a:spLocks/>
            </p:cNvSpPr>
            <p:nvPr/>
          </p:nvSpPr>
          <p:spPr bwMode="auto">
            <a:xfrm>
              <a:off x="5121192" y="2603204"/>
              <a:ext cx="417618" cy="512235"/>
            </a:xfrm>
            <a:custGeom>
              <a:avLst/>
              <a:gdLst>
                <a:gd name="T0" fmla="*/ 2147483647 w 52"/>
                <a:gd name="T1" fmla="*/ 2147483647 h 64"/>
                <a:gd name="T2" fmla="*/ 2147483647 w 52"/>
                <a:gd name="T3" fmla="*/ 2147483647 h 64"/>
                <a:gd name="T4" fmla="*/ 2147483647 w 52"/>
                <a:gd name="T5" fmla="*/ 2147483647 h 64"/>
                <a:gd name="T6" fmla="*/ 2147483647 w 52"/>
                <a:gd name="T7" fmla="*/ 2147483647 h 64"/>
                <a:gd name="T8" fmla="*/ 2147483647 w 52"/>
                <a:gd name="T9" fmla="*/ 2147483647 h 64"/>
                <a:gd name="T10" fmla="*/ 2147483647 w 52"/>
                <a:gd name="T11" fmla="*/ 2147483647 h 64"/>
                <a:gd name="T12" fmla="*/ 2147483647 w 52"/>
                <a:gd name="T13" fmla="*/ 2147483647 h 64"/>
                <a:gd name="T14" fmla="*/ 2147483647 w 52"/>
                <a:gd name="T15" fmla="*/ 2147483647 h 64"/>
                <a:gd name="T16" fmla="*/ 2147483647 w 52"/>
                <a:gd name="T17" fmla="*/ 2147483647 h 64"/>
                <a:gd name="T18" fmla="*/ 0 w 52"/>
                <a:gd name="T19" fmla="*/ 2147483647 h 64"/>
                <a:gd name="T20" fmla="*/ 2147483647 w 52"/>
                <a:gd name="T21" fmla="*/ 2147483647 h 64"/>
                <a:gd name="T22" fmla="*/ 2147483647 w 52"/>
                <a:gd name="T23" fmla="*/ 2147483647 h 64"/>
                <a:gd name="T24" fmla="*/ 2147483647 w 52"/>
                <a:gd name="T25" fmla="*/ 2147483647 h 64"/>
                <a:gd name="T26" fmla="*/ 2147483647 w 52"/>
                <a:gd name="T27" fmla="*/ 2147483647 h 64"/>
                <a:gd name="T28" fmla="*/ 2147483647 w 52"/>
                <a:gd name="T29" fmla="*/ 2147483647 h 64"/>
                <a:gd name="T30" fmla="*/ 2147483647 w 52"/>
                <a:gd name="T31" fmla="*/ 2147483647 h 64"/>
                <a:gd name="T32" fmla="*/ 2147483647 w 52"/>
                <a:gd name="T33" fmla="*/ 2147483647 h 64"/>
                <a:gd name="T34" fmla="*/ 2147483647 w 52"/>
                <a:gd name="T35" fmla="*/ 2147483647 h 64"/>
                <a:gd name="T36" fmla="*/ 2147483647 w 52"/>
                <a:gd name="T37" fmla="*/ 2147483647 h 64"/>
                <a:gd name="T38" fmla="*/ 2147483647 w 52"/>
                <a:gd name="T39" fmla="*/ 2147483647 h 64"/>
                <a:gd name="T40" fmla="*/ 2147483647 w 52"/>
                <a:gd name="T41" fmla="*/ 2147483647 h 64"/>
                <a:gd name="T42" fmla="*/ 2147483647 w 52"/>
                <a:gd name="T43" fmla="*/ 2147483647 h 64"/>
                <a:gd name="T44" fmla="*/ 2147483647 w 52"/>
                <a:gd name="T45" fmla="*/ 2147483647 h 64"/>
                <a:gd name="T46" fmla="*/ 2147483647 w 52"/>
                <a:gd name="T47" fmla="*/ 2147483647 h 64"/>
                <a:gd name="T48" fmla="*/ 2147483647 w 52"/>
                <a:gd name="T49" fmla="*/ 2147483647 h 64"/>
                <a:gd name="T50" fmla="*/ 2147483647 w 52"/>
                <a:gd name="T51" fmla="*/ 2147483647 h 64"/>
                <a:gd name="T52" fmla="*/ 2147483647 w 52"/>
                <a:gd name="T53" fmla="*/ 2147483647 h 64"/>
                <a:gd name="T54" fmla="*/ 2147483647 w 52"/>
                <a:gd name="T55" fmla="*/ 2147483647 h 64"/>
                <a:gd name="T56" fmla="*/ 2147483647 w 52"/>
                <a:gd name="T57" fmla="*/ 2147483647 h 64"/>
                <a:gd name="T58" fmla="*/ 2147483647 w 52"/>
                <a:gd name="T59" fmla="*/ 2147483647 h 64"/>
                <a:gd name="T60" fmla="*/ 2147483647 w 52"/>
                <a:gd name="T61" fmla="*/ 2147483647 h 64"/>
                <a:gd name="T62" fmla="*/ 2147483647 w 52"/>
                <a:gd name="T63" fmla="*/ 2147483647 h 64"/>
                <a:gd name="T64" fmla="*/ 2147483647 w 52"/>
                <a:gd name="T65" fmla="*/ 2147483647 h 64"/>
                <a:gd name="T66" fmla="*/ 2147483647 w 52"/>
                <a:gd name="T67" fmla="*/ 2147483647 h 64"/>
                <a:gd name="T68" fmla="*/ 2147483647 w 52"/>
                <a:gd name="T69" fmla="*/ 2147483647 h 64"/>
                <a:gd name="T70" fmla="*/ 2147483647 w 52"/>
                <a:gd name="T71" fmla="*/ 0 h 64"/>
                <a:gd name="T72" fmla="*/ 2147483647 w 52"/>
                <a:gd name="T73" fmla="*/ 2147483647 h 64"/>
                <a:gd name="T74" fmla="*/ 2147483647 w 52"/>
                <a:gd name="T75" fmla="*/ 2147483647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2"/>
                <a:gd name="T115" fmla="*/ 0 h 64"/>
                <a:gd name="T116" fmla="*/ 52 w 52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2" h="64">
                  <a:moveTo>
                    <a:pt x="37" y="5"/>
                  </a:moveTo>
                  <a:cubicBezTo>
                    <a:pt x="37" y="5"/>
                    <a:pt x="15" y="5"/>
                    <a:pt x="11" y="5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2" y="2"/>
                    <a:pt x="42" y="2"/>
                    <a:pt x="42" y="2"/>
                  </a:cubicBezTo>
                  <a:lnTo>
                    <a:pt x="37" y="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6" name="Freeform 313"/>
            <p:cNvSpPr>
              <a:spLocks/>
            </p:cNvSpPr>
            <p:nvPr/>
          </p:nvSpPr>
          <p:spPr bwMode="auto">
            <a:xfrm>
              <a:off x="4346314" y="2939257"/>
              <a:ext cx="153344" cy="151712"/>
            </a:xfrm>
            <a:custGeom>
              <a:avLst/>
              <a:gdLst>
                <a:gd name="T0" fmla="*/ 2147483647 w 19"/>
                <a:gd name="T1" fmla="*/ 2147483647 h 19"/>
                <a:gd name="T2" fmla="*/ 2147483647 w 19"/>
                <a:gd name="T3" fmla="*/ 2147483647 h 19"/>
                <a:gd name="T4" fmla="*/ 2147483647 w 19"/>
                <a:gd name="T5" fmla="*/ 2147483647 h 19"/>
                <a:gd name="T6" fmla="*/ 2147483647 w 19"/>
                <a:gd name="T7" fmla="*/ 2147483647 h 19"/>
                <a:gd name="T8" fmla="*/ 2147483647 w 19"/>
                <a:gd name="T9" fmla="*/ 2147483647 h 19"/>
                <a:gd name="T10" fmla="*/ 2147483647 w 19"/>
                <a:gd name="T11" fmla="*/ 2147483647 h 19"/>
                <a:gd name="T12" fmla="*/ 2147483647 w 19"/>
                <a:gd name="T13" fmla="*/ 0 h 19"/>
                <a:gd name="T14" fmla="*/ 2147483647 w 19"/>
                <a:gd name="T15" fmla="*/ 0 h 19"/>
                <a:gd name="T16" fmla="*/ 2147483647 w 19"/>
                <a:gd name="T17" fmla="*/ 0 h 19"/>
                <a:gd name="T18" fmla="*/ 2147483647 w 19"/>
                <a:gd name="T19" fmla="*/ 2147483647 h 19"/>
                <a:gd name="T20" fmla="*/ 2147483647 w 19"/>
                <a:gd name="T21" fmla="*/ 2147483647 h 19"/>
                <a:gd name="T22" fmla="*/ 2147483647 w 19"/>
                <a:gd name="T23" fmla="*/ 2147483647 h 19"/>
                <a:gd name="T24" fmla="*/ 2147483647 w 19"/>
                <a:gd name="T25" fmla="*/ 2147483647 h 19"/>
                <a:gd name="T26" fmla="*/ 0 w 19"/>
                <a:gd name="T27" fmla="*/ 2147483647 h 19"/>
                <a:gd name="T28" fmla="*/ 2147483647 w 19"/>
                <a:gd name="T29" fmla="*/ 2147483647 h 19"/>
                <a:gd name="T30" fmla="*/ 2147483647 w 19"/>
                <a:gd name="T31" fmla="*/ 2147483647 h 19"/>
                <a:gd name="T32" fmla="*/ 2147483647 w 19"/>
                <a:gd name="T33" fmla="*/ 2147483647 h 19"/>
                <a:gd name="T34" fmla="*/ 2147483647 w 19"/>
                <a:gd name="T35" fmla="*/ 2147483647 h 19"/>
                <a:gd name="T36" fmla="*/ 2147483647 w 19"/>
                <a:gd name="T37" fmla="*/ 2147483647 h 19"/>
                <a:gd name="T38" fmla="*/ 2147483647 w 19"/>
                <a:gd name="T39" fmla="*/ 2147483647 h 19"/>
                <a:gd name="T40" fmla="*/ 2147483647 w 19"/>
                <a:gd name="T41" fmla="*/ 2147483647 h 19"/>
                <a:gd name="T42" fmla="*/ 2147483647 w 19"/>
                <a:gd name="T43" fmla="*/ 2147483647 h 19"/>
                <a:gd name="T44" fmla="*/ 2147483647 w 19"/>
                <a:gd name="T45" fmla="*/ 2147483647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"/>
                <a:gd name="T70" fmla="*/ 0 h 19"/>
                <a:gd name="T71" fmla="*/ 19 w 19"/>
                <a:gd name="T72" fmla="*/ 19 h 1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" h="19">
                  <a:moveTo>
                    <a:pt x="17" y="1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1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4"/>
                    <a:pt x="1" y="14"/>
                  </a:cubicBezTo>
                  <a:cubicBezTo>
                    <a:pt x="1" y="14"/>
                    <a:pt x="4" y="16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3"/>
                    <a:pt x="17" y="13"/>
                    <a:pt x="17" y="13"/>
                  </a:cubicBezTo>
                  <a:lnTo>
                    <a:pt x="17" y="1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7" name="Freeform 314"/>
            <p:cNvSpPr>
              <a:spLocks/>
            </p:cNvSpPr>
            <p:nvPr/>
          </p:nvSpPr>
          <p:spPr bwMode="auto">
            <a:xfrm>
              <a:off x="4268011" y="2996353"/>
              <a:ext cx="109299" cy="94617"/>
            </a:xfrm>
            <a:custGeom>
              <a:avLst/>
              <a:gdLst>
                <a:gd name="T0" fmla="*/ 2147483647 w 14"/>
                <a:gd name="T1" fmla="*/ 2147483647 h 12"/>
                <a:gd name="T2" fmla="*/ 2147483647 w 14"/>
                <a:gd name="T3" fmla="*/ 2147483647 h 12"/>
                <a:gd name="T4" fmla="*/ 2147483647 w 14"/>
                <a:gd name="T5" fmla="*/ 2147483647 h 12"/>
                <a:gd name="T6" fmla="*/ 2147483647 w 14"/>
                <a:gd name="T7" fmla="*/ 2147483647 h 12"/>
                <a:gd name="T8" fmla="*/ 2147483647 w 14"/>
                <a:gd name="T9" fmla="*/ 2147483647 h 12"/>
                <a:gd name="T10" fmla="*/ 2147483647 w 14"/>
                <a:gd name="T11" fmla="*/ 0 h 12"/>
                <a:gd name="T12" fmla="*/ 2147483647 w 14"/>
                <a:gd name="T13" fmla="*/ 2147483647 h 12"/>
                <a:gd name="T14" fmla="*/ 2147483647 w 14"/>
                <a:gd name="T15" fmla="*/ 2147483647 h 12"/>
                <a:gd name="T16" fmla="*/ 0 w 14"/>
                <a:gd name="T17" fmla="*/ 2147483647 h 12"/>
                <a:gd name="T18" fmla="*/ 2147483647 w 14"/>
                <a:gd name="T19" fmla="*/ 2147483647 h 12"/>
                <a:gd name="T20" fmla="*/ 2147483647 w 14"/>
                <a:gd name="T21" fmla="*/ 2147483647 h 12"/>
                <a:gd name="T22" fmla="*/ 2147483647 w 14"/>
                <a:gd name="T23" fmla="*/ 2147483647 h 12"/>
                <a:gd name="T24" fmla="*/ 2147483647 w 14"/>
                <a:gd name="T25" fmla="*/ 2147483647 h 12"/>
                <a:gd name="T26" fmla="*/ 2147483647 w 14"/>
                <a:gd name="T27" fmla="*/ 2147483647 h 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"/>
                <a:gd name="T43" fmla="*/ 0 h 12"/>
                <a:gd name="T44" fmla="*/ 14 w 14"/>
                <a:gd name="T45" fmla="*/ 12 h 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" h="12">
                  <a:moveTo>
                    <a:pt x="11" y="7"/>
                  </a:moveTo>
                  <a:cubicBezTo>
                    <a:pt x="10" y="7"/>
                    <a:pt x="11" y="4"/>
                    <a:pt x="11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4"/>
                    <a:pt x="6" y="1"/>
                    <a:pt x="6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1" y="7"/>
                    <a:pt x="11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8" name="Freeform 315"/>
            <p:cNvSpPr>
              <a:spLocks/>
            </p:cNvSpPr>
            <p:nvPr/>
          </p:nvSpPr>
          <p:spPr bwMode="auto">
            <a:xfrm>
              <a:off x="4217440" y="2963726"/>
              <a:ext cx="81566" cy="71778"/>
            </a:xfrm>
            <a:custGeom>
              <a:avLst/>
              <a:gdLst>
                <a:gd name="T0" fmla="*/ 2147483647 w 60"/>
                <a:gd name="T1" fmla="*/ 2147483647 h 54"/>
                <a:gd name="T2" fmla="*/ 2147483647 w 60"/>
                <a:gd name="T3" fmla="*/ 2147483647 h 54"/>
                <a:gd name="T4" fmla="*/ 2147483647 w 60"/>
                <a:gd name="T5" fmla="*/ 2147483647 h 54"/>
                <a:gd name="T6" fmla="*/ 2147483647 w 60"/>
                <a:gd name="T7" fmla="*/ 0 h 54"/>
                <a:gd name="T8" fmla="*/ 2147483647 w 60"/>
                <a:gd name="T9" fmla="*/ 0 h 54"/>
                <a:gd name="T10" fmla="*/ 2147483647 w 60"/>
                <a:gd name="T11" fmla="*/ 2147483647 h 54"/>
                <a:gd name="T12" fmla="*/ 0 w 60"/>
                <a:gd name="T13" fmla="*/ 2147483647 h 54"/>
                <a:gd name="T14" fmla="*/ 2147483647 w 60"/>
                <a:gd name="T15" fmla="*/ 2147483647 h 54"/>
                <a:gd name="T16" fmla="*/ 2147483647 w 60"/>
                <a:gd name="T17" fmla="*/ 2147483647 h 54"/>
                <a:gd name="T18" fmla="*/ 2147483647 w 60"/>
                <a:gd name="T19" fmla="*/ 2147483647 h 54"/>
                <a:gd name="T20" fmla="*/ 2147483647 w 60"/>
                <a:gd name="T21" fmla="*/ 2147483647 h 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0"/>
                <a:gd name="T34" fmla="*/ 0 h 54"/>
                <a:gd name="T35" fmla="*/ 60 w 60"/>
                <a:gd name="T36" fmla="*/ 54 h 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0" h="54">
                  <a:moveTo>
                    <a:pt x="54" y="36"/>
                  </a:moveTo>
                  <a:lnTo>
                    <a:pt x="60" y="24"/>
                  </a:lnTo>
                  <a:lnTo>
                    <a:pt x="54" y="18"/>
                  </a:lnTo>
                  <a:lnTo>
                    <a:pt x="42" y="0"/>
                  </a:lnTo>
                  <a:lnTo>
                    <a:pt x="18" y="0"/>
                  </a:lnTo>
                  <a:lnTo>
                    <a:pt x="12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36" y="54"/>
                  </a:lnTo>
                  <a:lnTo>
                    <a:pt x="42" y="42"/>
                  </a:lnTo>
                  <a:lnTo>
                    <a:pt x="54" y="3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9" name="Rectangle 316"/>
            <p:cNvSpPr>
              <a:spLocks noChangeArrowheads="1"/>
            </p:cNvSpPr>
            <p:nvPr/>
          </p:nvSpPr>
          <p:spPr bwMode="auto">
            <a:xfrm>
              <a:off x="4336526" y="2474329"/>
              <a:ext cx="9788" cy="24470"/>
            </a:xfrm>
            <a:prstGeom prst="rect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Freeform 317"/>
            <p:cNvSpPr>
              <a:spLocks/>
            </p:cNvSpPr>
            <p:nvPr/>
          </p:nvSpPr>
          <p:spPr bwMode="auto">
            <a:xfrm>
              <a:off x="4336526" y="2193742"/>
              <a:ext cx="526917" cy="518761"/>
            </a:xfrm>
            <a:custGeom>
              <a:avLst/>
              <a:gdLst>
                <a:gd name="T0" fmla="*/ 2147483647 w 390"/>
                <a:gd name="T1" fmla="*/ 2147483647 h 390"/>
                <a:gd name="T2" fmla="*/ 2147483647 w 390"/>
                <a:gd name="T3" fmla="*/ 2147483647 h 390"/>
                <a:gd name="T4" fmla="*/ 2147483647 w 390"/>
                <a:gd name="T5" fmla="*/ 2147483647 h 390"/>
                <a:gd name="T6" fmla="*/ 2147483647 w 390"/>
                <a:gd name="T7" fmla="*/ 2147483647 h 390"/>
                <a:gd name="T8" fmla="*/ 2147483647 w 390"/>
                <a:gd name="T9" fmla="*/ 2147483647 h 390"/>
                <a:gd name="T10" fmla="*/ 2147483647 w 390"/>
                <a:gd name="T11" fmla="*/ 2147483647 h 390"/>
                <a:gd name="T12" fmla="*/ 2147483647 w 390"/>
                <a:gd name="T13" fmla="*/ 2147483647 h 390"/>
                <a:gd name="T14" fmla="*/ 2147483647 w 390"/>
                <a:gd name="T15" fmla="*/ 2147483647 h 390"/>
                <a:gd name="T16" fmla="*/ 2147483647 w 390"/>
                <a:gd name="T17" fmla="*/ 2147483647 h 390"/>
                <a:gd name="T18" fmla="*/ 2147483647 w 390"/>
                <a:gd name="T19" fmla="*/ 2147483647 h 390"/>
                <a:gd name="T20" fmla="*/ 2147483647 w 390"/>
                <a:gd name="T21" fmla="*/ 2147483647 h 390"/>
                <a:gd name="T22" fmla="*/ 2147483647 w 390"/>
                <a:gd name="T23" fmla="*/ 2147483647 h 390"/>
                <a:gd name="T24" fmla="*/ 2147483647 w 390"/>
                <a:gd name="T25" fmla="*/ 2147483647 h 390"/>
                <a:gd name="T26" fmla="*/ 2147483647 w 390"/>
                <a:gd name="T27" fmla="*/ 2147483647 h 390"/>
                <a:gd name="T28" fmla="*/ 2147483647 w 390"/>
                <a:gd name="T29" fmla="*/ 2147483647 h 390"/>
                <a:gd name="T30" fmla="*/ 2147483647 w 390"/>
                <a:gd name="T31" fmla="*/ 2147483647 h 390"/>
                <a:gd name="T32" fmla="*/ 2147483647 w 390"/>
                <a:gd name="T33" fmla="*/ 2147483647 h 390"/>
                <a:gd name="T34" fmla="*/ 2147483647 w 390"/>
                <a:gd name="T35" fmla="*/ 2147483647 h 390"/>
                <a:gd name="T36" fmla="*/ 2147483647 w 390"/>
                <a:gd name="T37" fmla="*/ 2147483647 h 390"/>
                <a:gd name="T38" fmla="*/ 2147483647 w 390"/>
                <a:gd name="T39" fmla="*/ 2147483647 h 390"/>
                <a:gd name="T40" fmla="*/ 2147483647 w 390"/>
                <a:gd name="T41" fmla="*/ 2147483647 h 390"/>
                <a:gd name="T42" fmla="*/ 2147483647 w 390"/>
                <a:gd name="T43" fmla="*/ 2147483647 h 390"/>
                <a:gd name="T44" fmla="*/ 2147483647 w 390"/>
                <a:gd name="T45" fmla="*/ 2147483647 h 390"/>
                <a:gd name="T46" fmla="*/ 2147483647 w 390"/>
                <a:gd name="T47" fmla="*/ 2147483647 h 390"/>
                <a:gd name="T48" fmla="*/ 2147483647 w 390"/>
                <a:gd name="T49" fmla="*/ 0 h 390"/>
                <a:gd name="T50" fmla="*/ 2147483647 w 390"/>
                <a:gd name="T51" fmla="*/ 2147483647 h 390"/>
                <a:gd name="T52" fmla="*/ 2147483647 w 390"/>
                <a:gd name="T53" fmla="*/ 2147483647 h 390"/>
                <a:gd name="T54" fmla="*/ 2147483647 w 390"/>
                <a:gd name="T55" fmla="*/ 2147483647 h 390"/>
                <a:gd name="T56" fmla="*/ 2147483647 w 390"/>
                <a:gd name="T57" fmla="*/ 2147483647 h 390"/>
                <a:gd name="T58" fmla="*/ 2147483647 w 390"/>
                <a:gd name="T59" fmla="*/ 2147483647 h 390"/>
                <a:gd name="T60" fmla="*/ 2147483647 w 390"/>
                <a:gd name="T61" fmla="*/ 2147483647 h 390"/>
                <a:gd name="T62" fmla="*/ 2147483647 w 390"/>
                <a:gd name="T63" fmla="*/ 2147483647 h 390"/>
                <a:gd name="T64" fmla="*/ 2147483647 w 390"/>
                <a:gd name="T65" fmla="*/ 2147483647 h 390"/>
                <a:gd name="T66" fmla="*/ 2147483647 w 390"/>
                <a:gd name="T67" fmla="*/ 2147483647 h 390"/>
                <a:gd name="T68" fmla="*/ 2147483647 w 390"/>
                <a:gd name="T69" fmla="*/ 2147483647 h 390"/>
                <a:gd name="T70" fmla="*/ 2147483647 w 390"/>
                <a:gd name="T71" fmla="*/ 2147483647 h 390"/>
                <a:gd name="T72" fmla="*/ 2147483647 w 390"/>
                <a:gd name="T73" fmla="*/ 2147483647 h 390"/>
                <a:gd name="T74" fmla="*/ 2147483647 w 390"/>
                <a:gd name="T75" fmla="*/ 2147483647 h 390"/>
                <a:gd name="T76" fmla="*/ 2147483647 w 390"/>
                <a:gd name="T77" fmla="*/ 2147483647 h 390"/>
                <a:gd name="T78" fmla="*/ 0 w 390"/>
                <a:gd name="T79" fmla="*/ 2147483647 h 390"/>
                <a:gd name="T80" fmla="*/ 2147483647 w 390"/>
                <a:gd name="T81" fmla="*/ 2147483647 h 390"/>
                <a:gd name="T82" fmla="*/ 2147483647 w 390"/>
                <a:gd name="T83" fmla="*/ 2147483647 h 390"/>
                <a:gd name="T84" fmla="*/ 2147483647 w 390"/>
                <a:gd name="T85" fmla="*/ 214748364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0"/>
                <a:gd name="T130" fmla="*/ 0 h 390"/>
                <a:gd name="T131" fmla="*/ 390 w 39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0" h="390">
                  <a:moveTo>
                    <a:pt x="60" y="270"/>
                  </a:moveTo>
                  <a:lnTo>
                    <a:pt x="216" y="378"/>
                  </a:lnTo>
                  <a:lnTo>
                    <a:pt x="228" y="390"/>
                  </a:lnTo>
                  <a:lnTo>
                    <a:pt x="246" y="390"/>
                  </a:lnTo>
                  <a:lnTo>
                    <a:pt x="282" y="372"/>
                  </a:lnTo>
                  <a:lnTo>
                    <a:pt x="390" y="300"/>
                  </a:lnTo>
                  <a:lnTo>
                    <a:pt x="384" y="300"/>
                  </a:lnTo>
                  <a:lnTo>
                    <a:pt x="366" y="276"/>
                  </a:lnTo>
                  <a:lnTo>
                    <a:pt x="354" y="270"/>
                  </a:lnTo>
                  <a:lnTo>
                    <a:pt x="342" y="246"/>
                  </a:lnTo>
                  <a:lnTo>
                    <a:pt x="348" y="234"/>
                  </a:lnTo>
                  <a:lnTo>
                    <a:pt x="348" y="174"/>
                  </a:lnTo>
                  <a:lnTo>
                    <a:pt x="342" y="162"/>
                  </a:lnTo>
                  <a:lnTo>
                    <a:pt x="348" y="150"/>
                  </a:lnTo>
                  <a:lnTo>
                    <a:pt x="342" y="144"/>
                  </a:lnTo>
                  <a:lnTo>
                    <a:pt x="342" y="120"/>
                  </a:lnTo>
                  <a:lnTo>
                    <a:pt x="324" y="108"/>
                  </a:lnTo>
                  <a:lnTo>
                    <a:pt x="318" y="102"/>
                  </a:lnTo>
                  <a:lnTo>
                    <a:pt x="306" y="90"/>
                  </a:lnTo>
                  <a:lnTo>
                    <a:pt x="306" y="78"/>
                  </a:lnTo>
                  <a:lnTo>
                    <a:pt x="324" y="54"/>
                  </a:lnTo>
                  <a:lnTo>
                    <a:pt x="324" y="30"/>
                  </a:lnTo>
                  <a:lnTo>
                    <a:pt x="324" y="12"/>
                  </a:lnTo>
                  <a:lnTo>
                    <a:pt x="330" y="6"/>
                  </a:lnTo>
                  <a:lnTo>
                    <a:pt x="330" y="0"/>
                  </a:lnTo>
                  <a:lnTo>
                    <a:pt x="318" y="6"/>
                  </a:lnTo>
                  <a:lnTo>
                    <a:pt x="288" y="12"/>
                  </a:lnTo>
                  <a:lnTo>
                    <a:pt x="222" y="12"/>
                  </a:lnTo>
                  <a:lnTo>
                    <a:pt x="162" y="30"/>
                  </a:lnTo>
                  <a:lnTo>
                    <a:pt x="132" y="48"/>
                  </a:lnTo>
                  <a:lnTo>
                    <a:pt x="138" y="78"/>
                  </a:lnTo>
                  <a:lnTo>
                    <a:pt x="144" y="108"/>
                  </a:lnTo>
                  <a:lnTo>
                    <a:pt x="132" y="114"/>
                  </a:lnTo>
                  <a:lnTo>
                    <a:pt x="108" y="120"/>
                  </a:lnTo>
                  <a:lnTo>
                    <a:pt x="102" y="132"/>
                  </a:lnTo>
                  <a:lnTo>
                    <a:pt x="96" y="144"/>
                  </a:lnTo>
                  <a:lnTo>
                    <a:pt x="60" y="156"/>
                  </a:lnTo>
                  <a:lnTo>
                    <a:pt x="30" y="174"/>
                  </a:lnTo>
                  <a:lnTo>
                    <a:pt x="6" y="192"/>
                  </a:lnTo>
                  <a:lnTo>
                    <a:pt x="0" y="210"/>
                  </a:lnTo>
                  <a:lnTo>
                    <a:pt x="6" y="210"/>
                  </a:lnTo>
                  <a:lnTo>
                    <a:pt x="6" y="228"/>
                  </a:lnTo>
                  <a:lnTo>
                    <a:pt x="60" y="27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1" name="Freeform 318"/>
            <p:cNvSpPr>
              <a:spLocks/>
            </p:cNvSpPr>
            <p:nvPr/>
          </p:nvSpPr>
          <p:spPr bwMode="auto">
            <a:xfrm>
              <a:off x="4336526" y="2193742"/>
              <a:ext cx="526917" cy="518761"/>
            </a:xfrm>
            <a:custGeom>
              <a:avLst/>
              <a:gdLst>
                <a:gd name="T0" fmla="*/ 2147483647 w 390"/>
                <a:gd name="T1" fmla="*/ 2147483647 h 390"/>
                <a:gd name="T2" fmla="*/ 2147483647 w 390"/>
                <a:gd name="T3" fmla="*/ 2147483647 h 390"/>
                <a:gd name="T4" fmla="*/ 2147483647 w 390"/>
                <a:gd name="T5" fmla="*/ 2147483647 h 390"/>
                <a:gd name="T6" fmla="*/ 2147483647 w 390"/>
                <a:gd name="T7" fmla="*/ 2147483647 h 390"/>
                <a:gd name="T8" fmla="*/ 2147483647 w 390"/>
                <a:gd name="T9" fmla="*/ 2147483647 h 390"/>
                <a:gd name="T10" fmla="*/ 2147483647 w 390"/>
                <a:gd name="T11" fmla="*/ 2147483647 h 390"/>
                <a:gd name="T12" fmla="*/ 2147483647 w 390"/>
                <a:gd name="T13" fmla="*/ 2147483647 h 390"/>
                <a:gd name="T14" fmla="*/ 2147483647 w 390"/>
                <a:gd name="T15" fmla="*/ 2147483647 h 390"/>
                <a:gd name="T16" fmla="*/ 2147483647 w 390"/>
                <a:gd name="T17" fmla="*/ 2147483647 h 390"/>
                <a:gd name="T18" fmla="*/ 2147483647 w 390"/>
                <a:gd name="T19" fmla="*/ 2147483647 h 390"/>
                <a:gd name="T20" fmla="*/ 2147483647 w 390"/>
                <a:gd name="T21" fmla="*/ 2147483647 h 390"/>
                <a:gd name="T22" fmla="*/ 2147483647 w 390"/>
                <a:gd name="T23" fmla="*/ 2147483647 h 390"/>
                <a:gd name="T24" fmla="*/ 2147483647 w 390"/>
                <a:gd name="T25" fmla="*/ 2147483647 h 390"/>
                <a:gd name="T26" fmla="*/ 2147483647 w 390"/>
                <a:gd name="T27" fmla="*/ 2147483647 h 390"/>
                <a:gd name="T28" fmla="*/ 2147483647 w 390"/>
                <a:gd name="T29" fmla="*/ 2147483647 h 390"/>
                <a:gd name="T30" fmla="*/ 2147483647 w 390"/>
                <a:gd name="T31" fmla="*/ 2147483647 h 390"/>
                <a:gd name="T32" fmla="*/ 2147483647 w 390"/>
                <a:gd name="T33" fmla="*/ 2147483647 h 390"/>
                <a:gd name="T34" fmla="*/ 2147483647 w 390"/>
                <a:gd name="T35" fmla="*/ 2147483647 h 390"/>
                <a:gd name="T36" fmla="*/ 2147483647 w 390"/>
                <a:gd name="T37" fmla="*/ 2147483647 h 390"/>
                <a:gd name="T38" fmla="*/ 2147483647 w 390"/>
                <a:gd name="T39" fmla="*/ 2147483647 h 390"/>
                <a:gd name="T40" fmla="*/ 2147483647 w 390"/>
                <a:gd name="T41" fmla="*/ 2147483647 h 390"/>
                <a:gd name="T42" fmla="*/ 2147483647 w 390"/>
                <a:gd name="T43" fmla="*/ 2147483647 h 390"/>
                <a:gd name="T44" fmla="*/ 2147483647 w 390"/>
                <a:gd name="T45" fmla="*/ 2147483647 h 390"/>
                <a:gd name="T46" fmla="*/ 2147483647 w 390"/>
                <a:gd name="T47" fmla="*/ 2147483647 h 390"/>
                <a:gd name="T48" fmla="*/ 2147483647 w 390"/>
                <a:gd name="T49" fmla="*/ 0 h 390"/>
                <a:gd name="T50" fmla="*/ 2147483647 w 390"/>
                <a:gd name="T51" fmla="*/ 2147483647 h 390"/>
                <a:gd name="T52" fmla="*/ 2147483647 w 390"/>
                <a:gd name="T53" fmla="*/ 2147483647 h 390"/>
                <a:gd name="T54" fmla="*/ 2147483647 w 390"/>
                <a:gd name="T55" fmla="*/ 2147483647 h 390"/>
                <a:gd name="T56" fmla="*/ 2147483647 w 390"/>
                <a:gd name="T57" fmla="*/ 2147483647 h 390"/>
                <a:gd name="T58" fmla="*/ 2147483647 w 390"/>
                <a:gd name="T59" fmla="*/ 2147483647 h 390"/>
                <a:gd name="T60" fmla="*/ 2147483647 w 390"/>
                <a:gd name="T61" fmla="*/ 2147483647 h 390"/>
                <a:gd name="T62" fmla="*/ 2147483647 w 390"/>
                <a:gd name="T63" fmla="*/ 2147483647 h 390"/>
                <a:gd name="T64" fmla="*/ 2147483647 w 390"/>
                <a:gd name="T65" fmla="*/ 2147483647 h 390"/>
                <a:gd name="T66" fmla="*/ 2147483647 w 390"/>
                <a:gd name="T67" fmla="*/ 2147483647 h 390"/>
                <a:gd name="T68" fmla="*/ 2147483647 w 390"/>
                <a:gd name="T69" fmla="*/ 2147483647 h 390"/>
                <a:gd name="T70" fmla="*/ 2147483647 w 390"/>
                <a:gd name="T71" fmla="*/ 2147483647 h 390"/>
                <a:gd name="T72" fmla="*/ 2147483647 w 390"/>
                <a:gd name="T73" fmla="*/ 2147483647 h 390"/>
                <a:gd name="T74" fmla="*/ 2147483647 w 390"/>
                <a:gd name="T75" fmla="*/ 2147483647 h 390"/>
                <a:gd name="T76" fmla="*/ 2147483647 w 390"/>
                <a:gd name="T77" fmla="*/ 2147483647 h 390"/>
                <a:gd name="T78" fmla="*/ 0 w 390"/>
                <a:gd name="T79" fmla="*/ 2147483647 h 390"/>
                <a:gd name="T80" fmla="*/ 2147483647 w 390"/>
                <a:gd name="T81" fmla="*/ 2147483647 h 390"/>
                <a:gd name="T82" fmla="*/ 2147483647 w 390"/>
                <a:gd name="T83" fmla="*/ 2147483647 h 390"/>
                <a:gd name="T84" fmla="*/ 2147483647 w 390"/>
                <a:gd name="T85" fmla="*/ 214748364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0"/>
                <a:gd name="T130" fmla="*/ 0 h 390"/>
                <a:gd name="T131" fmla="*/ 390 w 39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0" h="390">
                  <a:moveTo>
                    <a:pt x="60" y="270"/>
                  </a:moveTo>
                  <a:lnTo>
                    <a:pt x="216" y="378"/>
                  </a:lnTo>
                  <a:lnTo>
                    <a:pt x="228" y="390"/>
                  </a:lnTo>
                  <a:lnTo>
                    <a:pt x="246" y="390"/>
                  </a:lnTo>
                  <a:lnTo>
                    <a:pt x="282" y="372"/>
                  </a:lnTo>
                  <a:lnTo>
                    <a:pt x="390" y="300"/>
                  </a:lnTo>
                  <a:lnTo>
                    <a:pt x="384" y="300"/>
                  </a:lnTo>
                  <a:lnTo>
                    <a:pt x="366" y="276"/>
                  </a:lnTo>
                  <a:lnTo>
                    <a:pt x="354" y="270"/>
                  </a:lnTo>
                  <a:lnTo>
                    <a:pt x="342" y="246"/>
                  </a:lnTo>
                  <a:lnTo>
                    <a:pt x="348" y="234"/>
                  </a:lnTo>
                  <a:lnTo>
                    <a:pt x="348" y="174"/>
                  </a:lnTo>
                  <a:lnTo>
                    <a:pt x="342" y="162"/>
                  </a:lnTo>
                  <a:lnTo>
                    <a:pt x="348" y="150"/>
                  </a:lnTo>
                  <a:lnTo>
                    <a:pt x="342" y="144"/>
                  </a:lnTo>
                  <a:lnTo>
                    <a:pt x="342" y="120"/>
                  </a:lnTo>
                  <a:lnTo>
                    <a:pt x="324" y="108"/>
                  </a:lnTo>
                  <a:lnTo>
                    <a:pt x="318" y="102"/>
                  </a:lnTo>
                  <a:lnTo>
                    <a:pt x="306" y="90"/>
                  </a:lnTo>
                  <a:lnTo>
                    <a:pt x="306" y="78"/>
                  </a:lnTo>
                  <a:lnTo>
                    <a:pt x="324" y="54"/>
                  </a:lnTo>
                  <a:lnTo>
                    <a:pt x="324" y="30"/>
                  </a:lnTo>
                  <a:lnTo>
                    <a:pt x="324" y="12"/>
                  </a:lnTo>
                  <a:lnTo>
                    <a:pt x="330" y="6"/>
                  </a:lnTo>
                  <a:lnTo>
                    <a:pt x="330" y="0"/>
                  </a:lnTo>
                  <a:lnTo>
                    <a:pt x="318" y="6"/>
                  </a:lnTo>
                  <a:lnTo>
                    <a:pt x="288" y="12"/>
                  </a:lnTo>
                  <a:lnTo>
                    <a:pt x="222" y="12"/>
                  </a:lnTo>
                  <a:lnTo>
                    <a:pt x="162" y="30"/>
                  </a:lnTo>
                  <a:lnTo>
                    <a:pt x="132" y="48"/>
                  </a:lnTo>
                  <a:lnTo>
                    <a:pt x="138" y="78"/>
                  </a:lnTo>
                  <a:lnTo>
                    <a:pt x="144" y="108"/>
                  </a:lnTo>
                  <a:lnTo>
                    <a:pt x="132" y="114"/>
                  </a:lnTo>
                  <a:lnTo>
                    <a:pt x="108" y="120"/>
                  </a:lnTo>
                  <a:lnTo>
                    <a:pt x="102" y="132"/>
                  </a:lnTo>
                  <a:lnTo>
                    <a:pt x="96" y="144"/>
                  </a:lnTo>
                  <a:lnTo>
                    <a:pt x="60" y="156"/>
                  </a:lnTo>
                  <a:lnTo>
                    <a:pt x="30" y="174"/>
                  </a:lnTo>
                  <a:lnTo>
                    <a:pt x="6" y="192"/>
                  </a:lnTo>
                  <a:lnTo>
                    <a:pt x="0" y="210"/>
                  </a:lnTo>
                  <a:lnTo>
                    <a:pt x="6" y="210"/>
                  </a:lnTo>
                  <a:lnTo>
                    <a:pt x="6" y="228"/>
                  </a:lnTo>
                  <a:lnTo>
                    <a:pt x="60" y="270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2" name="Freeform 327"/>
            <p:cNvSpPr>
              <a:spLocks/>
            </p:cNvSpPr>
            <p:nvPr/>
          </p:nvSpPr>
          <p:spPr bwMode="auto">
            <a:xfrm>
              <a:off x="5837342" y="2183954"/>
              <a:ext cx="26101" cy="17945"/>
            </a:xfrm>
            <a:custGeom>
              <a:avLst/>
              <a:gdLst>
                <a:gd name="T0" fmla="*/ 0 w 18"/>
                <a:gd name="T1" fmla="*/ 0 h 12"/>
                <a:gd name="T2" fmla="*/ 2147483647 w 18"/>
                <a:gd name="T3" fmla="*/ 2147483647 h 12"/>
                <a:gd name="T4" fmla="*/ 2147483647 w 18"/>
                <a:gd name="T5" fmla="*/ 2147483647 h 12"/>
                <a:gd name="T6" fmla="*/ 2147483647 w 18"/>
                <a:gd name="T7" fmla="*/ 0 h 12"/>
                <a:gd name="T8" fmla="*/ 0 w 1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2"/>
                <a:gd name="T17" fmla="*/ 18 w 1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2">
                  <a:moveTo>
                    <a:pt x="0" y="0"/>
                  </a:moveTo>
                  <a:lnTo>
                    <a:pt x="18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3" name="Freeform 328"/>
            <p:cNvSpPr>
              <a:spLocks/>
            </p:cNvSpPr>
            <p:nvPr/>
          </p:nvSpPr>
          <p:spPr bwMode="auto">
            <a:xfrm>
              <a:off x="5799822" y="2144802"/>
              <a:ext cx="14681" cy="24470"/>
            </a:xfrm>
            <a:custGeom>
              <a:avLst/>
              <a:gdLst>
                <a:gd name="T0" fmla="*/ 0 w 12"/>
                <a:gd name="T1" fmla="*/ 0 h 18"/>
                <a:gd name="T2" fmla="*/ 2147483647 w 12"/>
                <a:gd name="T3" fmla="*/ 2147483647 h 18"/>
                <a:gd name="T4" fmla="*/ 2147483647 w 12"/>
                <a:gd name="T5" fmla="*/ 2147483647 h 18"/>
                <a:gd name="T6" fmla="*/ 0 w 12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8"/>
                <a:gd name="T14" fmla="*/ 12 w 12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8">
                  <a:moveTo>
                    <a:pt x="0" y="0"/>
                  </a:moveTo>
                  <a:lnTo>
                    <a:pt x="12" y="18"/>
                  </a:lnTo>
                  <a:lnTo>
                    <a:pt x="12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4" name="Freeform 334"/>
            <p:cNvSpPr>
              <a:spLocks/>
            </p:cNvSpPr>
            <p:nvPr/>
          </p:nvSpPr>
          <p:spPr bwMode="auto">
            <a:xfrm>
              <a:off x="5086934" y="692925"/>
              <a:ext cx="274062" cy="601958"/>
            </a:xfrm>
            <a:custGeom>
              <a:avLst/>
              <a:gdLst>
                <a:gd name="T0" fmla="*/ 2147483647 w 34"/>
                <a:gd name="T1" fmla="*/ 2147483647 h 75"/>
                <a:gd name="T2" fmla="*/ 2147483647 w 34"/>
                <a:gd name="T3" fmla="*/ 2147483647 h 75"/>
                <a:gd name="T4" fmla="*/ 2147483647 w 34"/>
                <a:gd name="T5" fmla="*/ 2147483647 h 75"/>
                <a:gd name="T6" fmla="*/ 2147483647 w 34"/>
                <a:gd name="T7" fmla="*/ 2147483647 h 75"/>
                <a:gd name="T8" fmla="*/ 2147483647 w 34"/>
                <a:gd name="T9" fmla="*/ 2147483647 h 75"/>
                <a:gd name="T10" fmla="*/ 2147483647 w 34"/>
                <a:gd name="T11" fmla="*/ 2147483647 h 75"/>
                <a:gd name="T12" fmla="*/ 2147483647 w 34"/>
                <a:gd name="T13" fmla="*/ 2147483647 h 75"/>
                <a:gd name="T14" fmla="*/ 2147483647 w 34"/>
                <a:gd name="T15" fmla="*/ 2147483647 h 75"/>
                <a:gd name="T16" fmla="*/ 2147483647 w 34"/>
                <a:gd name="T17" fmla="*/ 2147483647 h 75"/>
                <a:gd name="T18" fmla="*/ 2147483647 w 34"/>
                <a:gd name="T19" fmla="*/ 2147483647 h 75"/>
                <a:gd name="T20" fmla="*/ 2147483647 w 34"/>
                <a:gd name="T21" fmla="*/ 2147483647 h 75"/>
                <a:gd name="T22" fmla="*/ 2147483647 w 34"/>
                <a:gd name="T23" fmla="*/ 2147483647 h 75"/>
                <a:gd name="T24" fmla="*/ 2147483647 w 34"/>
                <a:gd name="T25" fmla="*/ 2147483647 h 75"/>
                <a:gd name="T26" fmla="*/ 2147483647 w 34"/>
                <a:gd name="T27" fmla="*/ 2147483647 h 75"/>
                <a:gd name="T28" fmla="*/ 2147483647 w 34"/>
                <a:gd name="T29" fmla="*/ 2147483647 h 75"/>
                <a:gd name="T30" fmla="*/ 2147483647 w 34"/>
                <a:gd name="T31" fmla="*/ 2147483647 h 75"/>
                <a:gd name="T32" fmla="*/ 2147483647 w 34"/>
                <a:gd name="T33" fmla="*/ 2147483647 h 75"/>
                <a:gd name="T34" fmla="*/ 2147483647 w 34"/>
                <a:gd name="T35" fmla="*/ 2147483647 h 75"/>
                <a:gd name="T36" fmla="*/ 2147483647 w 34"/>
                <a:gd name="T37" fmla="*/ 2147483647 h 75"/>
                <a:gd name="T38" fmla="*/ 2147483647 w 34"/>
                <a:gd name="T39" fmla="*/ 2147483647 h 75"/>
                <a:gd name="T40" fmla="*/ 2147483647 w 34"/>
                <a:gd name="T41" fmla="*/ 2147483647 h 75"/>
                <a:gd name="T42" fmla="*/ 2147483647 w 34"/>
                <a:gd name="T43" fmla="*/ 0 h 75"/>
                <a:gd name="T44" fmla="*/ 2147483647 w 34"/>
                <a:gd name="T45" fmla="*/ 2147483647 h 75"/>
                <a:gd name="T46" fmla="*/ 2147483647 w 34"/>
                <a:gd name="T47" fmla="*/ 2147483647 h 75"/>
                <a:gd name="T48" fmla="*/ 2147483647 w 34"/>
                <a:gd name="T49" fmla="*/ 2147483647 h 75"/>
                <a:gd name="T50" fmla="*/ 2147483647 w 34"/>
                <a:gd name="T51" fmla="*/ 2147483647 h 75"/>
                <a:gd name="T52" fmla="*/ 2147483647 w 34"/>
                <a:gd name="T53" fmla="*/ 2147483647 h 75"/>
                <a:gd name="T54" fmla="*/ 2147483647 w 34"/>
                <a:gd name="T55" fmla="*/ 2147483647 h 75"/>
                <a:gd name="T56" fmla="*/ 2147483647 w 34"/>
                <a:gd name="T57" fmla="*/ 2147483647 h 75"/>
                <a:gd name="T58" fmla="*/ 2147483647 w 34"/>
                <a:gd name="T59" fmla="*/ 2147483647 h 75"/>
                <a:gd name="T60" fmla="*/ 2147483647 w 34"/>
                <a:gd name="T61" fmla="*/ 2147483647 h 75"/>
                <a:gd name="T62" fmla="*/ 2147483647 w 34"/>
                <a:gd name="T63" fmla="*/ 2147483647 h 75"/>
                <a:gd name="T64" fmla="*/ 0 w 34"/>
                <a:gd name="T65" fmla="*/ 2147483647 h 75"/>
                <a:gd name="T66" fmla="*/ 2147483647 w 34"/>
                <a:gd name="T67" fmla="*/ 2147483647 h 75"/>
                <a:gd name="T68" fmla="*/ 2147483647 w 34"/>
                <a:gd name="T69" fmla="*/ 2147483647 h 75"/>
                <a:gd name="T70" fmla="*/ 2147483647 w 34"/>
                <a:gd name="T71" fmla="*/ 2147483647 h 75"/>
                <a:gd name="T72" fmla="*/ 2147483647 w 34"/>
                <a:gd name="T73" fmla="*/ 2147483647 h 75"/>
                <a:gd name="T74" fmla="*/ 2147483647 w 34"/>
                <a:gd name="T75" fmla="*/ 2147483647 h 75"/>
                <a:gd name="T76" fmla="*/ 2147483647 w 34"/>
                <a:gd name="T77" fmla="*/ 2147483647 h 75"/>
                <a:gd name="T78" fmla="*/ 2147483647 w 34"/>
                <a:gd name="T79" fmla="*/ 2147483647 h 75"/>
                <a:gd name="T80" fmla="*/ 2147483647 w 34"/>
                <a:gd name="T81" fmla="*/ 2147483647 h 75"/>
                <a:gd name="T82" fmla="*/ 2147483647 w 34"/>
                <a:gd name="T83" fmla="*/ 2147483647 h 75"/>
                <a:gd name="T84" fmla="*/ 2147483647 w 34"/>
                <a:gd name="T85" fmla="*/ 2147483647 h 75"/>
                <a:gd name="T86" fmla="*/ 2147483647 w 34"/>
                <a:gd name="T87" fmla="*/ 2147483647 h 75"/>
                <a:gd name="T88" fmla="*/ 2147483647 w 34"/>
                <a:gd name="T89" fmla="*/ 2147483647 h 75"/>
                <a:gd name="T90" fmla="*/ 2147483647 w 34"/>
                <a:gd name="T91" fmla="*/ 2147483647 h 75"/>
                <a:gd name="T92" fmla="*/ 2147483647 w 34"/>
                <a:gd name="T93" fmla="*/ 2147483647 h 75"/>
                <a:gd name="T94" fmla="*/ 2147483647 w 34"/>
                <a:gd name="T95" fmla="*/ 2147483647 h 75"/>
                <a:gd name="T96" fmla="*/ 2147483647 w 34"/>
                <a:gd name="T97" fmla="*/ 2147483647 h 75"/>
                <a:gd name="T98" fmla="*/ 2147483647 w 34"/>
                <a:gd name="T99" fmla="*/ 2147483647 h 75"/>
                <a:gd name="T100" fmla="*/ 2147483647 w 34"/>
                <a:gd name="T101" fmla="*/ 2147483647 h 75"/>
                <a:gd name="T102" fmla="*/ 2147483647 w 34"/>
                <a:gd name="T103" fmla="*/ 2147483647 h 75"/>
                <a:gd name="T104" fmla="*/ 2147483647 w 34"/>
                <a:gd name="T105" fmla="*/ 2147483647 h 75"/>
                <a:gd name="T106" fmla="*/ 2147483647 w 34"/>
                <a:gd name="T107" fmla="*/ 2147483647 h 75"/>
                <a:gd name="T108" fmla="*/ 2147483647 w 34"/>
                <a:gd name="T109" fmla="*/ 2147483647 h 75"/>
                <a:gd name="T110" fmla="*/ 2147483647 w 34"/>
                <a:gd name="T111" fmla="*/ 2147483647 h 75"/>
                <a:gd name="T112" fmla="*/ 2147483647 w 34"/>
                <a:gd name="T113" fmla="*/ 2147483647 h 75"/>
                <a:gd name="T114" fmla="*/ 2147483647 w 34"/>
                <a:gd name="T115" fmla="*/ 2147483647 h 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"/>
                <a:gd name="T175" fmla="*/ 0 h 75"/>
                <a:gd name="T176" fmla="*/ 34 w 34"/>
                <a:gd name="T177" fmla="*/ 75 h 7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" h="75">
                  <a:moveTo>
                    <a:pt x="34" y="55"/>
                  </a:moveTo>
                  <a:cubicBezTo>
                    <a:pt x="32" y="54"/>
                    <a:pt x="32" y="54"/>
                    <a:pt x="32" y="5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0" y="46"/>
                    <a:pt x="30" y="45"/>
                  </a:cubicBezTo>
                  <a:cubicBezTo>
                    <a:pt x="29" y="45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34" y="58"/>
                    <a:pt x="34" y="58"/>
                    <a:pt x="34" y="58"/>
                  </a:cubicBezTo>
                  <a:lnTo>
                    <a:pt x="34" y="5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5" name="Freeform 335"/>
            <p:cNvSpPr>
              <a:spLocks/>
            </p:cNvSpPr>
            <p:nvPr/>
          </p:nvSpPr>
          <p:spPr bwMode="auto">
            <a:xfrm>
              <a:off x="5369153" y="1647250"/>
              <a:ext cx="16313" cy="8156"/>
            </a:xfrm>
            <a:custGeom>
              <a:avLst/>
              <a:gdLst>
                <a:gd name="T0" fmla="*/ 2147483647 w 12"/>
                <a:gd name="T1" fmla="*/ 2147483647 h 6"/>
                <a:gd name="T2" fmla="*/ 0 w 12"/>
                <a:gd name="T3" fmla="*/ 0 h 6"/>
                <a:gd name="T4" fmla="*/ 0 w 12"/>
                <a:gd name="T5" fmla="*/ 2147483647 h 6"/>
                <a:gd name="T6" fmla="*/ 2147483647 w 12"/>
                <a:gd name="T7" fmla="*/ 2147483647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6"/>
                <a:gd name="T14" fmla="*/ 12 w 12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6" name="Freeform 336"/>
            <p:cNvSpPr>
              <a:spLocks/>
            </p:cNvSpPr>
            <p:nvPr/>
          </p:nvSpPr>
          <p:spPr bwMode="auto">
            <a:xfrm>
              <a:off x="5264749" y="17558"/>
              <a:ext cx="3897226" cy="2086462"/>
            </a:xfrm>
            <a:custGeom>
              <a:avLst/>
              <a:gdLst>
                <a:gd name="T0" fmla="*/ 2147483647 w 483"/>
                <a:gd name="T1" fmla="*/ 2147483647 h 260"/>
                <a:gd name="T2" fmla="*/ 2147483647 w 483"/>
                <a:gd name="T3" fmla="*/ 2147483647 h 260"/>
                <a:gd name="T4" fmla="*/ 2147483647 w 483"/>
                <a:gd name="T5" fmla="*/ 2147483647 h 260"/>
                <a:gd name="T6" fmla="*/ 2147483647 w 483"/>
                <a:gd name="T7" fmla="*/ 2147483647 h 260"/>
                <a:gd name="T8" fmla="*/ 2147483647 w 483"/>
                <a:gd name="T9" fmla="*/ 2147483647 h 260"/>
                <a:gd name="T10" fmla="*/ 2147483647 w 483"/>
                <a:gd name="T11" fmla="*/ 2147483647 h 260"/>
                <a:gd name="T12" fmla="*/ 2147483647 w 483"/>
                <a:gd name="T13" fmla="*/ 2147483647 h 260"/>
                <a:gd name="T14" fmla="*/ 2147483647 w 483"/>
                <a:gd name="T15" fmla="*/ 2147483647 h 260"/>
                <a:gd name="T16" fmla="*/ 2147483647 w 483"/>
                <a:gd name="T17" fmla="*/ 2147483647 h 260"/>
                <a:gd name="T18" fmla="*/ 2147483647 w 483"/>
                <a:gd name="T19" fmla="*/ 2147483647 h 260"/>
                <a:gd name="T20" fmla="*/ 2147483647 w 483"/>
                <a:gd name="T21" fmla="*/ 2147483647 h 260"/>
                <a:gd name="T22" fmla="*/ 2147483647 w 483"/>
                <a:gd name="T23" fmla="*/ 2147483647 h 260"/>
                <a:gd name="T24" fmla="*/ 2147483647 w 483"/>
                <a:gd name="T25" fmla="*/ 2147483647 h 260"/>
                <a:gd name="T26" fmla="*/ 2147483647 w 483"/>
                <a:gd name="T27" fmla="*/ 2147483647 h 260"/>
                <a:gd name="T28" fmla="*/ 2147483647 w 483"/>
                <a:gd name="T29" fmla="*/ 2147483647 h 260"/>
                <a:gd name="T30" fmla="*/ 2147483647 w 483"/>
                <a:gd name="T31" fmla="*/ 2147483647 h 260"/>
                <a:gd name="T32" fmla="*/ 2147483647 w 483"/>
                <a:gd name="T33" fmla="*/ 2147483647 h 260"/>
                <a:gd name="T34" fmla="*/ 2147483647 w 483"/>
                <a:gd name="T35" fmla="*/ 2147483647 h 260"/>
                <a:gd name="T36" fmla="*/ 2147483647 w 483"/>
                <a:gd name="T37" fmla="*/ 2147483647 h 260"/>
                <a:gd name="T38" fmla="*/ 2147483647 w 483"/>
                <a:gd name="T39" fmla="*/ 2147483647 h 260"/>
                <a:gd name="T40" fmla="*/ 2147483647 w 483"/>
                <a:gd name="T41" fmla="*/ 2147483647 h 260"/>
                <a:gd name="T42" fmla="*/ 2147483647 w 483"/>
                <a:gd name="T43" fmla="*/ 2147483647 h 260"/>
                <a:gd name="T44" fmla="*/ 2147483647 w 483"/>
                <a:gd name="T45" fmla="*/ 2147483647 h 260"/>
                <a:gd name="T46" fmla="*/ 2147483647 w 483"/>
                <a:gd name="T47" fmla="*/ 2147483647 h 260"/>
                <a:gd name="T48" fmla="*/ 2147483647 w 483"/>
                <a:gd name="T49" fmla="*/ 2147483647 h 260"/>
                <a:gd name="T50" fmla="*/ 2147483647 w 483"/>
                <a:gd name="T51" fmla="*/ 2147483647 h 260"/>
                <a:gd name="T52" fmla="*/ 2147483647 w 483"/>
                <a:gd name="T53" fmla="*/ 2147483647 h 260"/>
                <a:gd name="T54" fmla="*/ 2147483647 w 483"/>
                <a:gd name="T55" fmla="*/ 2147483647 h 260"/>
                <a:gd name="T56" fmla="*/ 2147483647 w 483"/>
                <a:gd name="T57" fmla="*/ 2147483647 h 260"/>
                <a:gd name="T58" fmla="*/ 2147483647 w 483"/>
                <a:gd name="T59" fmla="*/ 2147483647 h 260"/>
                <a:gd name="T60" fmla="*/ 2147483647 w 483"/>
                <a:gd name="T61" fmla="*/ 2147483647 h 260"/>
                <a:gd name="T62" fmla="*/ 2147483647 w 483"/>
                <a:gd name="T63" fmla="*/ 2147483647 h 260"/>
                <a:gd name="T64" fmla="*/ 2147483647 w 483"/>
                <a:gd name="T65" fmla="*/ 2147483647 h 260"/>
                <a:gd name="T66" fmla="*/ 2147483647 w 483"/>
                <a:gd name="T67" fmla="*/ 2147483647 h 260"/>
                <a:gd name="T68" fmla="*/ 2147483647 w 483"/>
                <a:gd name="T69" fmla="*/ 2147483647 h 260"/>
                <a:gd name="T70" fmla="*/ 2147483647 w 483"/>
                <a:gd name="T71" fmla="*/ 2147483647 h 260"/>
                <a:gd name="T72" fmla="*/ 2147483647 w 483"/>
                <a:gd name="T73" fmla="*/ 2147483647 h 260"/>
                <a:gd name="T74" fmla="*/ 2147483647 w 483"/>
                <a:gd name="T75" fmla="*/ 2147483647 h 260"/>
                <a:gd name="T76" fmla="*/ 2147483647 w 483"/>
                <a:gd name="T77" fmla="*/ 2147483647 h 260"/>
                <a:gd name="T78" fmla="*/ 2147483647 w 483"/>
                <a:gd name="T79" fmla="*/ 2147483647 h 260"/>
                <a:gd name="T80" fmla="*/ 2147483647 w 483"/>
                <a:gd name="T81" fmla="*/ 2147483647 h 260"/>
                <a:gd name="T82" fmla="*/ 2147483647 w 483"/>
                <a:gd name="T83" fmla="*/ 2147483647 h 260"/>
                <a:gd name="T84" fmla="*/ 2147483647 w 483"/>
                <a:gd name="T85" fmla="*/ 2147483647 h 260"/>
                <a:gd name="T86" fmla="*/ 2147483647 w 483"/>
                <a:gd name="T87" fmla="*/ 2147483647 h 260"/>
                <a:gd name="T88" fmla="*/ 2147483647 w 483"/>
                <a:gd name="T89" fmla="*/ 2147483647 h 260"/>
                <a:gd name="T90" fmla="*/ 2147483647 w 483"/>
                <a:gd name="T91" fmla="*/ 2147483647 h 260"/>
                <a:gd name="T92" fmla="*/ 2147483647 w 483"/>
                <a:gd name="T93" fmla="*/ 2147483647 h 260"/>
                <a:gd name="T94" fmla="*/ 2147483647 w 483"/>
                <a:gd name="T95" fmla="*/ 2147483647 h 260"/>
                <a:gd name="T96" fmla="*/ 2147483647 w 483"/>
                <a:gd name="T97" fmla="*/ 2147483647 h 260"/>
                <a:gd name="T98" fmla="*/ 2147483647 w 483"/>
                <a:gd name="T99" fmla="*/ 2147483647 h 260"/>
                <a:gd name="T100" fmla="*/ 2147483647 w 483"/>
                <a:gd name="T101" fmla="*/ 2147483647 h 260"/>
                <a:gd name="T102" fmla="*/ 2147483647 w 483"/>
                <a:gd name="T103" fmla="*/ 2147483647 h 260"/>
                <a:gd name="T104" fmla="*/ 2147483647 w 483"/>
                <a:gd name="T105" fmla="*/ 2147483647 h 260"/>
                <a:gd name="T106" fmla="*/ 2147483647 w 483"/>
                <a:gd name="T107" fmla="*/ 2147483647 h 260"/>
                <a:gd name="T108" fmla="*/ 2147483647 w 483"/>
                <a:gd name="T109" fmla="*/ 2147483647 h 260"/>
                <a:gd name="T110" fmla="*/ 2147483647 w 483"/>
                <a:gd name="T111" fmla="*/ 2147483647 h 260"/>
                <a:gd name="T112" fmla="*/ 2147483647 w 483"/>
                <a:gd name="T113" fmla="*/ 2147483647 h 260"/>
                <a:gd name="T114" fmla="*/ 2147483647 w 483"/>
                <a:gd name="T115" fmla="*/ 2147483647 h 260"/>
                <a:gd name="T116" fmla="*/ 2147483647 w 483"/>
                <a:gd name="T117" fmla="*/ 2147483647 h 260"/>
                <a:gd name="T118" fmla="*/ 2147483647 w 483"/>
                <a:gd name="T119" fmla="*/ 2147483647 h 260"/>
                <a:gd name="T120" fmla="*/ 2147483647 w 483"/>
                <a:gd name="T121" fmla="*/ 2147483647 h 260"/>
                <a:gd name="T122" fmla="*/ 2147483647 w 483"/>
                <a:gd name="T123" fmla="*/ 2147483647 h 2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83"/>
                <a:gd name="T187" fmla="*/ 0 h 260"/>
                <a:gd name="T188" fmla="*/ 483 w 483"/>
                <a:gd name="T189" fmla="*/ 260 h 2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83" h="260">
                  <a:moveTo>
                    <a:pt x="482" y="127"/>
                  </a:moveTo>
                  <a:cubicBezTo>
                    <a:pt x="483" y="96"/>
                    <a:pt x="483" y="96"/>
                    <a:pt x="483" y="96"/>
                  </a:cubicBezTo>
                  <a:cubicBezTo>
                    <a:pt x="480" y="95"/>
                    <a:pt x="480" y="95"/>
                    <a:pt x="480" y="95"/>
                  </a:cubicBezTo>
                  <a:cubicBezTo>
                    <a:pt x="478" y="94"/>
                    <a:pt x="478" y="94"/>
                    <a:pt x="478" y="94"/>
                  </a:cubicBezTo>
                  <a:cubicBezTo>
                    <a:pt x="478" y="94"/>
                    <a:pt x="474" y="90"/>
                    <a:pt x="474" y="90"/>
                  </a:cubicBezTo>
                  <a:cubicBezTo>
                    <a:pt x="473" y="89"/>
                    <a:pt x="470" y="89"/>
                    <a:pt x="470" y="89"/>
                  </a:cubicBezTo>
                  <a:cubicBezTo>
                    <a:pt x="463" y="88"/>
                    <a:pt x="463" y="88"/>
                    <a:pt x="463" y="88"/>
                  </a:cubicBezTo>
                  <a:cubicBezTo>
                    <a:pt x="459" y="87"/>
                    <a:pt x="459" y="87"/>
                    <a:pt x="459" y="87"/>
                  </a:cubicBezTo>
                  <a:cubicBezTo>
                    <a:pt x="456" y="87"/>
                    <a:pt x="456" y="87"/>
                    <a:pt x="456" y="87"/>
                  </a:cubicBezTo>
                  <a:cubicBezTo>
                    <a:pt x="454" y="87"/>
                    <a:pt x="454" y="87"/>
                    <a:pt x="454" y="87"/>
                  </a:cubicBezTo>
                  <a:cubicBezTo>
                    <a:pt x="455" y="95"/>
                    <a:pt x="455" y="95"/>
                    <a:pt x="455" y="95"/>
                  </a:cubicBezTo>
                  <a:cubicBezTo>
                    <a:pt x="455" y="95"/>
                    <a:pt x="451" y="97"/>
                    <a:pt x="451" y="97"/>
                  </a:cubicBezTo>
                  <a:cubicBezTo>
                    <a:pt x="450" y="97"/>
                    <a:pt x="448" y="94"/>
                    <a:pt x="448" y="94"/>
                  </a:cubicBezTo>
                  <a:cubicBezTo>
                    <a:pt x="445" y="91"/>
                    <a:pt x="445" y="91"/>
                    <a:pt x="445" y="91"/>
                  </a:cubicBezTo>
                  <a:cubicBezTo>
                    <a:pt x="445" y="89"/>
                    <a:pt x="445" y="89"/>
                    <a:pt x="445" y="89"/>
                  </a:cubicBezTo>
                  <a:cubicBezTo>
                    <a:pt x="440" y="89"/>
                    <a:pt x="440" y="89"/>
                    <a:pt x="440" y="89"/>
                  </a:cubicBezTo>
                  <a:cubicBezTo>
                    <a:pt x="437" y="90"/>
                    <a:pt x="437" y="90"/>
                    <a:pt x="437" y="90"/>
                  </a:cubicBezTo>
                  <a:cubicBezTo>
                    <a:pt x="431" y="89"/>
                    <a:pt x="431" y="89"/>
                    <a:pt x="431" y="89"/>
                  </a:cubicBezTo>
                  <a:cubicBezTo>
                    <a:pt x="426" y="89"/>
                    <a:pt x="426" y="89"/>
                    <a:pt x="426" y="89"/>
                  </a:cubicBezTo>
                  <a:cubicBezTo>
                    <a:pt x="423" y="90"/>
                    <a:pt x="423" y="90"/>
                    <a:pt x="423" y="90"/>
                  </a:cubicBezTo>
                  <a:cubicBezTo>
                    <a:pt x="419" y="87"/>
                    <a:pt x="419" y="87"/>
                    <a:pt x="419" y="87"/>
                  </a:cubicBezTo>
                  <a:cubicBezTo>
                    <a:pt x="419" y="80"/>
                    <a:pt x="419" y="80"/>
                    <a:pt x="419" y="80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03" y="77"/>
                    <a:pt x="403" y="77"/>
                    <a:pt x="403" y="77"/>
                  </a:cubicBezTo>
                  <a:cubicBezTo>
                    <a:pt x="394" y="77"/>
                    <a:pt x="394" y="77"/>
                    <a:pt x="394" y="77"/>
                  </a:cubicBezTo>
                  <a:cubicBezTo>
                    <a:pt x="393" y="75"/>
                    <a:pt x="393" y="75"/>
                    <a:pt x="393" y="75"/>
                  </a:cubicBezTo>
                  <a:cubicBezTo>
                    <a:pt x="392" y="72"/>
                    <a:pt x="392" y="72"/>
                    <a:pt x="392" y="72"/>
                  </a:cubicBezTo>
                  <a:cubicBezTo>
                    <a:pt x="386" y="69"/>
                    <a:pt x="386" y="69"/>
                    <a:pt x="386" y="69"/>
                  </a:cubicBezTo>
                  <a:cubicBezTo>
                    <a:pt x="386" y="64"/>
                    <a:pt x="386" y="64"/>
                    <a:pt x="386" y="64"/>
                  </a:cubicBezTo>
                  <a:cubicBezTo>
                    <a:pt x="362" y="59"/>
                    <a:pt x="362" y="59"/>
                    <a:pt x="362" y="59"/>
                  </a:cubicBezTo>
                  <a:cubicBezTo>
                    <a:pt x="361" y="61"/>
                    <a:pt x="361" y="61"/>
                    <a:pt x="361" y="61"/>
                  </a:cubicBezTo>
                  <a:cubicBezTo>
                    <a:pt x="356" y="65"/>
                    <a:pt x="356" y="65"/>
                    <a:pt x="356" y="65"/>
                  </a:cubicBezTo>
                  <a:cubicBezTo>
                    <a:pt x="357" y="71"/>
                    <a:pt x="357" y="71"/>
                    <a:pt x="357" y="71"/>
                  </a:cubicBezTo>
                  <a:cubicBezTo>
                    <a:pt x="351" y="73"/>
                    <a:pt x="351" y="73"/>
                    <a:pt x="351" y="73"/>
                  </a:cubicBezTo>
                  <a:cubicBezTo>
                    <a:pt x="347" y="72"/>
                    <a:pt x="347" y="72"/>
                    <a:pt x="347" y="72"/>
                  </a:cubicBezTo>
                  <a:cubicBezTo>
                    <a:pt x="342" y="70"/>
                    <a:pt x="342" y="70"/>
                    <a:pt x="342" y="70"/>
                  </a:cubicBezTo>
                  <a:cubicBezTo>
                    <a:pt x="340" y="72"/>
                    <a:pt x="340" y="72"/>
                    <a:pt x="340" y="72"/>
                  </a:cubicBezTo>
                  <a:cubicBezTo>
                    <a:pt x="336" y="71"/>
                    <a:pt x="336" y="71"/>
                    <a:pt x="336" y="71"/>
                  </a:cubicBezTo>
                  <a:cubicBezTo>
                    <a:pt x="332" y="68"/>
                    <a:pt x="332" y="68"/>
                    <a:pt x="332" y="68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28" y="78"/>
                    <a:pt x="328" y="78"/>
                    <a:pt x="328" y="78"/>
                  </a:cubicBezTo>
                  <a:cubicBezTo>
                    <a:pt x="323" y="73"/>
                    <a:pt x="323" y="73"/>
                    <a:pt x="323" y="73"/>
                  </a:cubicBezTo>
                  <a:cubicBezTo>
                    <a:pt x="320" y="67"/>
                    <a:pt x="320" y="67"/>
                    <a:pt x="320" y="67"/>
                  </a:cubicBezTo>
                  <a:cubicBezTo>
                    <a:pt x="323" y="60"/>
                    <a:pt x="323" y="60"/>
                    <a:pt x="323" y="60"/>
                  </a:cubicBezTo>
                  <a:cubicBezTo>
                    <a:pt x="323" y="57"/>
                    <a:pt x="323" y="57"/>
                    <a:pt x="323" y="57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6" y="51"/>
                    <a:pt x="316" y="51"/>
                    <a:pt x="316" y="51"/>
                  </a:cubicBezTo>
                  <a:cubicBezTo>
                    <a:pt x="312" y="51"/>
                    <a:pt x="312" y="51"/>
                    <a:pt x="312" y="51"/>
                  </a:cubicBezTo>
                  <a:cubicBezTo>
                    <a:pt x="310" y="49"/>
                    <a:pt x="310" y="49"/>
                    <a:pt x="310" y="49"/>
                  </a:cubicBezTo>
                  <a:cubicBezTo>
                    <a:pt x="306" y="46"/>
                    <a:pt x="306" y="46"/>
                    <a:pt x="306" y="46"/>
                  </a:cubicBezTo>
                  <a:cubicBezTo>
                    <a:pt x="303" y="50"/>
                    <a:pt x="303" y="50"/>
                    <a:pt x="303" y="50"/>
                  </a:cubicBezTo>
                  <a:cubicBezTo>
                    <a:pt x="301" y="55"/>
                    <a:pt x="301" y="55"/>
                    <a:pt x="301" y="55"/>
                  </a:cubicBezTo>
                  <a:cubicBezTo>
                    <a:pt x="292" y="55"/>
                    <a:pt x="292" y="55"/>
                    <a:pt x="292" y="55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77" y="49"/>
                    <a:pt x="277" y="49"/>
                    <a:pt x="277" y="49"/>
                  </a:cubicBezTo>
                  <a:cubicBezTo>
                    <a:pt x="272" y="52"/>
                    <a:pt x="272" y="52"/>
                    <a:pt x="272" y="52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8" y="45"/>
                    <a:pt x="268" y="45"/>
                    <a:pt x="268" y="45"/>
                  </a:cubicBezTo>
                  <a:cubicBezTo>
                    <a:pt x="264" y="44"/>
                    <a:pt x="264" y="44"/>
                    <a:pt x="264" y="44"/>
                  </a:cubicBezTo>
                  <a:cubicBezTo>
                    <a:pt x="259" y="49"/>
                    <a:pt x="259" y="49"/>
                    <a:pt x="259" y="49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47" y="57"/>
                    <a:pt x="247" y="57"/>
                    <a:pt x="247" y="57"/>
                  </a:cubicBezTo>
                  <a:cubicBezTo>
                    <a:pt x="251" y="51"/>
                    <a:pt x="251" y="51"/>
                    <a:pt x="251" y="51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62" y="39"/>
                    <a:pt x="262" y="39"/>
                    <a:pt x="262" y="39"/>
                  </a:cubicBezTo>
                  <a:cubicBezTo>
                    <a:pt x="266" y="35"/>
                    <a:pt x="266" y="35"/>
                    <a:pt x="266" y="35"/>
                  </a:cubicBezTo>
                  <a:cubicBezTo>
                    <a:pt x="270" y="29"/>
                    <a:pt x="270" y="29"/>
                    <a:pt x="270" y="29"/>
                  </a:cubicBezTo>
                  <a:cubicBezTo>
                    <a:pt x="268" y="19"/>
                    <a:pt x="268" y="19"/>
                    <a:pt x="268" y="19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54" y="11"/>
                    <a:pt x="254" y="11"/>
                    <a:pt x="254" y="11"/>
                  </a:cubicBezTo>
                  <a:cubicBezTo>
                    <a:pt x="254" y="8"/>
                    <a:pt x="254" y="8"/>
                    <a:pt x="254" y="8"/>
                  </a:cubicBezTo>
                  <a:cubicBezTo>
                    <a:pt x="249" y="1"/>
                    <a:pt x="249" y="1"/>
                    <a:pt x="249" y="1"/>
                  </a:cubicBezTo>
                  <a:cubicBezTo>
                    <a:pt x="249" y="1"/>
                    <a:pt x="242" y="0"/>
                    <a:pt x="241" y="0"/>
                  </a:cubicBezTo>
                  <a:cubicBezTo>
                    <a:pt x="241" y="1"/>
                    <a:pt x="233" y="9"/>
                    <a:pt x="233" y="9"/>
                  </a:cubicBezTo>
                  <a:cubicBezTo>
                    <a:pt x="231" y="16"/>
                    <a:pt x="231" y="16"/>
                    <a:pt x="231" y="16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06" y="23"/>
                    <a:pt x="206" y="23"/>
                    <a:pt x="206" y="23"/>
                  </a:cubicBezTo>
                  <a:cubicBezTo>
                    <a:pt x="195" y="29"/>
                    <a:pt x="195" y="29"/>
                    <a:pt x="195" y="29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90" y="35"/>
                    <a:pt x="189" y="46"/>
                    <a:pt x="188" y="46"/>
                  </a:cubicBezTo>
                  <a:cubicBezTo>
                    <a:pt x="187" y="46"/>
                    <a:pt x="172" y="50"/>
                    <a:pt x="172" y="50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69" y="54"/>
                    <a:pt x="171" y="63"/>
                    <a:pt x="170" y="64"/>
                  </a:cubicBezTo>
                  <a:cubicBezTo>
                    <a:pt x="170" y="64"/>
                    <a:pt x="167" y="63"/>
                    <a:pt x="167" y="63"/>
                  </a:cubicBezTo>
                  <a:cubicBezTo>
                    <a:pt x="162" y="61"/>
                    <a:pt x="162" y="61"/>
                    <a:pt x="162" y="61"/>
                  </a:cubicBezTo>
                  <a:cubicBezTo>
                    <a:pt x="162" y="61"/>
                    <a:pt x="160" y="65"/>
                    <a:pt x="158" y="66"/>
                  </a:cubicBezTo>
                  <a:cubicBezTo>
                    <a:pt x="155" y="67"/>
                    <a:pt x="155" y="62"/>
                    <a:pt x="155" y="62"/>
                  </a:cubicBezTo>
                  <a:cubicBezTo>
                    <a:pt x="152" y="59"/>
                    <a:pt x="152" y="59"/>
                    <a:pt x="152" y="59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48" y="65"/>
                    <a:pt x="148" y="65"/>
                    <a:pt x="148" y="65"/>
                  </a:cubicBezTo>
                  <a:cubicBezTo>
                    <a:pt x="148" y="65"/>
                    <a:pt x="148" y="70"/>
                    <a:pt x="148" y="70"/>
                  </a:cubicBezTo>
                  <a:cubicBezTo>
                    <a:pt x="149" y="71"/>
                    <a:pt x="148" y="79"/>
                    <a:pt x="148" y="79"/>
                  </a:cubicBezTo>
                  <a:cubicBezTo>
                    <a:pt x="145" y="80"/>
                    <a:pt x="145" y="80"/>
                    <a:pt x="145" y="80"/>
                  </a:cubicBezTo>
                  <a:cubicBezTo>
                    <a:pt x="143" y="76"/>
                    <a:pt x="143" y="76"/>
                    <a:pt x="143" y="76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5" y="73"/>
                    <a:pt x="125" y="73"/>
                    <a:pt x="125" y="73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5" y="86"/>
                    <a:pt x="125" y="86"/>
                    <a:pt x="125" y="8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32" y="94"/>
                    <a:pt x="132" y="94"/>
                    <a:pt x="132" y="94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13" y="88"/>
                    <a:pt x="113" y="88"/>
                    <a:pt x="113" y="88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5" y="99"/>
                    <a:pt x="85" y="99"/>
                    <a:pt x="85" y="99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54" y="112"/>
                    <a:pt x="54" y="112"/>
                    <a:pt x="54" y="112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49" y="116"/>
                    <a:pt x="49" y="116"/>
                    <a:pt x="49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39" y="129"/>
                    <a:pt x="39" y="129"/>
                  </a:cubicBezTo>
                  <a:cubicBezTo>
                    <a:pt x="38" y="128"/>
                    <a:pt x="33" y="128"/>
                    <a:pt x="33" y="128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0" y="129"/>
                    <a:pt x="30" y="129"/>
                    <a:pt x="30" y="129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3" y="118"/>
                    <a:pt x="23" y="118"/>
                    <a:pt x="23" y="118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22" y="113"/>
                    <a:pt x="22" y="113"/>
                  </a:cubicBezTo>
                  <a:cubicBezTo>
                    <a:pt x="23" y="113"/>
                    <a:pt x="24" y="116"/>
                    <a:pt x="24" y="116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8" y="117"/>
                    <a:pt x="38" y="117"/>
                    <a:pt x="38" y="117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6" y="93"/>
                    <a:pt x="26" y="93"/>
                    <a:pt x="26" y="93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9"/>
                    <a:pt x="7" y="131"/>
                    <a:pt x="7" y="131"/>
                  </a:cubicBezTo>
                  <a:cubicBezTo>
                    <a:pt x="8" y="131"/>
                    <a:pt x="9" y="133"/>
                    <a:pt x="9" y="133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1" y="163"/>
                    <a:pt x="1" y="163"/>
                    <a:pt x="1" y="163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1" y="168"/>
                    <a:pt x="1" y="168"/>
                    <a:pt x="1" y="168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6" y="185"/>
                    <a:pt x="6" y="185"/>
                    <a:pt x="6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13" y="195"/>
                    <a:pt x="13" y="195"/>
                    <a:pt x="13" y="195"/>
                  </a:cubicBezTo>
                  <a:cubicBezTo>
                    <a:pt x="16" y="197"/>
                    <a:pt x="16" y="197"/>
                    <a:pt x="16" y="197"/>
                  </a:cubicBezTo>
                  <a:cubicBezTo>
                    <a:pt x="15" y="199"/>
                    <a:pt x="15" y="199"/>
                    <a:pt x="15" y="199"/>
                  </a:cubicBezTo>
                  <a:cubicBezTo>
                    <a:pt x="12" y="201"/>
                    <a:pt x="12" y="201"/>
                    <a:pt x="12" y="201"/>
                  </a:cubicBezTo>
                  <a:cubicBezTo>
                    <a:pt x="13" y="204"/>
                    <a:pt x="13" y="204"/>
                    <a:pt x="13" y="204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8" y="205"/>
                    <a:pt x="18" y="205"/>
                    <a:pt x="18" y="205"/>
                  </a:cubicBezTo>
                  <a:cubicBezTo>
                    <a:pt x="21" y="208"/>
                    <a:pt x="21" y="208"/>
                    <a:pt x="21" y="208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34" y="214"/>
                    <a:pt x="34" y="214"/>
                    <a:pt x="34" y="214"/>
                  </a:cubicBezTo>
                  <a:cubicBezTo>
                    <a:pt x="35" y="214"/>
                    <a:pt x="35" y="214"/>
                    <a:pt x="35" y="214"/>
                  </a:cubicBezTo>
                  <a:cubicBezTo>
                    <a:pt x="34" y="219"/>
                    <a:pt x="34" y="219"/>
                    <a:pt x="34" y="219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30" y="223"/>
                    <a:pt x="30" y="223"/>
                    <a:pt x="30" y="223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31" y="224"/>
                    <a:pt x="31" y="224"/>
                    <a:pt x="31" y="224"/>
                  </a:cubicBezTo>
                  <a:cubicBezTo>
                    <a:pt x="29" y="228"/>
                    <a:pt x="29" y="228"/>
                    <a:pt x="29" y="228"/>
                  </a:cubicBezTo>
                  <a:cubicBezTo>
                    <a:pt x="26" y="232"/>
                    <a:pt x="26" y="232"/>
                    <a:pt x="26" y="232"/>
                  </a:cubicBezTo>
                  <a:cubicBezTo>
                    <a:pt x="29" y="236"/>
                    <a:pt x="29" y="236"/>
                    <a:pt x="29" y="236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40" y="244"/>
                    <a:pt x="40" y="244"/>
                    <a:pt x="40" y="244"/>
                  </a:cubicBezTo>
                  <a:cubicBezTo>
                    <a:pt x="40" y="247"/>
                    <a:pt x="40" y="247"/>
                    <a:pt x="40" y="247"/>
                  </a:cubicBezTo>
                  <a:cubicBezTo>
                    <a:pt x="42" y="248"/>
                    <a:pt x="42" y="248"/>
                    <a:pt x="42" y="248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47" y="250"/>
                    <a:pt x="47" y="250"/>
                    <a:pt x="47" y="250"/>
                  </a:cubicBezTo>
                  <a:cubicBezTo>
                    <a:pt x="50" y="255"/>
                    <a:pt x="50" y="255"/>
                    <a:pt x="50" y="255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52" y="259"/>
                    <a:pt x="52" y="259"/>
                    <a:pt x="52" y="259"/>
                  </a:cubicBezTo>
                  <a:cubicBezTo>
                    <a:pt x="56" y="259"/>
                    <a:pt x="56" y="259"/>
                    <a:pt x="56" y="259"/>
                  </a:cubicBezTo>
                  <a:cubicBezTo>
                    <a:pt x="59" y="256"/>
                    <a:pt x="59" y="256"/>
                    <a:pt x="59" y="256"/>
                  </a:cubicBezTo>
                  <a:cubicBezTo>
                    <a:pt x="61" y="258"/>
                    <a:pt x="61" y="258"/>
                    <a:pt x="61" y="258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62" y="260"/>
                    <a:pt x="62" y="260"/>
                    <a:pt x="62" y="260"/>
                  </a:cubicBezTo>
                  <a:cubicBezTo>
                    <a:pt x="64" y="257"/>
                    <a:pt x="64" y="257"/>
                    <a:pt x="64" y="257"/>
                  </a:cubicBezTo>
                  <a:cubicBezTo>
                    <a:pt x="67" y="253"/>
                    <a:pt x="67" y="253"/>
                    <a:pt x="67" y="253"/>
                  </a:cubicBezTo>
                  <a:cubicBezTo>
                    <a:pt x="67" y="253"/>
                    <a:pt x="64" y="244"/>
                    <a:pt x="63" y="244"/>
                  </a:cubicBezTo>
                  <a:cubicBezTo>
                    <a:pt x="62" y="243"/>
                    <a:pt x="56" y="235"/>
                    <a:pt x="56" y="235"/>
                  </a:cubicBezTo>
                  <a:cubicBezTo>
                    <a:pt x="59" y="229"/>
                    <a:pt x="59" y="229"/>
                    <a:pt x="59" y="229"/>
                  </a:cubicBezTo>
                  <a:cubicBezTo>
                    <a:pt x="63" y="226"/>
                    <a:pt x="63" y="226"/>
                    <a:pt x="63" y="226"/>
                  </a:cubicBezTo>
                  <a:cubicBezTo>
                    <a:pt x="63" y="225"/>
                    <a:pt x="63" y="225"/>
                    <a:pt x="63" y="225"/>
                  </a:cubicBezTo>
                  <a:cubicBezTo>
                    <a:pt x="64" y="226"/>
                    <a:pt x="64" y="226"/>
                    <a:pt x="64" y="226"/>
                  </a:cubicBezTo>
                  <a:cubicBezTo>
                    <a:pt x="63" y="224"/>
                    <a:pt x="63" y="224"/>
                    <a:pt x="63" y="224"/>
                  </a:cubicBezTo>
                  <a:cubicBezTo>
                    <a:pt x="63" y="224"/>
                    <a:pt x="63" y="224"/>
                    <a:pt x="63" y="224"/>
                  </a:cubicBezTo>
                  <a:cubicBezTo>
                    <a:pt x="63" y="224"/>
                    <a:pt x="63" y="224"/>
                    <a:pt x="63" y="224"/>
                  </a:cubicBezTo>
                  <a:cubicBezTo>
                    <a:pt x="60" y="222"/>
                    <a:pt x="60" y="222"/>
                    <a:pt x="60" y="222"/>
                  </a:cubicBezTo>
                  <a:cubicBezTo>
                    <a:pt x="63" y="214"/>
                    <a:pt x="63" y="214"/>
                    <a:pt x="63" y="214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7" y="212"/>
                    <a:pt x="87" y="212"/>
                    <a:pt x="87" y="212"/>
                  </a:cubicBezTo>
                  <a:cubicBezTo>
                    <a:pt x="93" y="211"/>
                    <a:pt x="93" y="211"/>
                    <a:pt x="93" y="211"/>
                  </a:cubicBezTo>
                  <a:cubicBezTo>
                    <a:pt x="100" y="213"/>
                    <a:pt x="100" y="213"/>
                    <a:pt x="100" y="213"/>
                  </a:cubicBezTo>
                  <a:cubicBezTo>
                    <a:pt x="107" y="211"/>
                    <a:pt x="107" y="211"/>
                    <a:pt x="107" y="211"/>
                  </a:cubicBezTo>
                  <a:cubicBezTo>
                    <a:pt x="105" y="205"/>
                    <a:pt x="105" y="205"/>
                    <a:pt x="105" y="205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22" y="191"/>
                    <a:pt x="122" y="191"/>
                    <a:pt x="122" y="191"/>
                  </a:cubicBezTo>
                  <a:cubicBezTo>
                    <a:pt x="134" y="189"/>
                    <a:pt x="134" y="189"/>
                    <a:pt x="134" y="189"/>
                  </a:cubicBezTo>
                  <a:cubicBezTo>
                    <a:pt x="142" y="198"/>
                    <a:pt x="142" y="198"/>
                    <a:pt x="142" y="198"/>
                  </a:cubicBezTo>
                  <a:cubicBezTo>
                    <a:pt x="151" y="195"/>
                    <a:pt x="151" y="195"/>
                    <a:pt x="151" y="195"/>
                  </a:cubicBezTo>
                  <a:cubicBezTo>
                    <a:pt x="156" y="194"/>
                    <a:pt x="156" y="194"/>
                    <a:pt x="156" y="194"/>
                  </a:cubicBezTo>
                  <a:cubicBezTo>
                    <a:pt x="160" y="203"/>
                    <a:pt x="160" y="203"/>
                    <a:pt x="160" y="203"/>
                  </a:cubicBezTo>
                  <a:cubicBezTo>
                    <a:pt x="164" y="212"/>
                    <a:pt x="164" y="212"/>
                    <a:pt x="164" y="212"/>
                  </a:cubicBezTo>
                  <a:cubicBezTo>
                    <a:pt x="174" y="212"/>
                    <a:pt x="174" y="212"/>
                    <a:pt x="174" y="212"/>
                  </a:cubicBezTo>
                  <a:cubicBezTo>
                    <a:pt x="182" y="216"/>
                    <a:pt x="182" y="216"/>
                    <a:pt x="182" y="216"/>
                  </a:cubicBezTo>
                  <a:cubicBezTo>
                    <a:pt x="189" y="217"/>
                    <a:pt x="189" y="217"/>
                    <a:pt x="189" y="217"/>
                  </a:cubicBezTo>
                  <a:cubicBezTo>
                    <a:pt x="189" y="223"/>
                    <a:pt x="189" y="223"/>
                    <a:pt x="189" y="223"/>
                  </a:cubicBezTo>
                  <a:cubicBezTo>
                    <a:pt x="191" y="222"/>
                    <a:pt x="191" y="222"/>
                    <a:pt x="191" y="222"/>
                  </a:cubicBezTo>
                  <a:cubicBezTo>
                    <a:pt x="192" y="223"/>
                    <a:pt x="192" y="223"/>
                    <a:pt x="192" y="223"/>
                  </a:cubicBezTo>
                  <a:cubicBezTo>
                    <a:pt x="194" y="219"/>
                    <a:pt x="194" y="219"/>
                    <a:pt x="194" y="219"/>
                  </a:cubicBezTo>
                  <a:cubicBezTo>
                    <a:pt x="201" y="214"/>
                    <a:pt x="201" y="214"/>
                    <a:pt x="201" y="214"/>
                  </a:cubicBezTo>
                  <a:cubicBezTo>
                    <a:pt x="212" y="213"/>
                    <a:pt x="212" y="213"/>
                    <a:pt x="212" y="213"/>
                  </a:cubicBezTo>
                  <a:cubicBezTo>
                    <a:pt x="220" y="217"/>
                    <a:pt x="220" y="217"/>
                    <a:pt x="220" y="217"/>
                  </a:cubicBezTo>
                  <a:cubicBezTo>
                    <a:pt x="224" y="211"/>
                    <a:pt x="224" y="211"/>
                    <a:pt x="224" y="211"/>
                  </a:cubicBezTo>
                  <a:cubicBezTo>
                    <a:pt x="228" y="206"/>
                    <a:pt x="228" y="206"/>
                    <a:pt x="228" y="206"/>
                  </a:cubicBezTo>
                  <a:cubicBezTo>
                    <a:pt x="240" y="211"/>
                    <a:pt x="240" y="211"/>
                    <a:pt x="240" y="211"/>
                  </a:cubicBezTo>
                  <a:cubicBezTo>
                    <a:pt x="243" y="215"/>
                    <a:pt x="243" y="215"/>
                    <a:pt x="243" y="215"/>
                  </a:cubicBezTo>
                  <a:cubicBezTo>
                    <a:pt x="253" y="215"/>
                    <a:pt x="253" y="215"/>
                    <a:pt x="253" y="215"/>
                  </a:cubicBezTo>
                  <a:cubicBezTo>
                    <a:pt x="259" y="220"/>
                    <a:pt x="259" y="220"/>
                    <a:pt x="259" y="220"/>
                  </a:cubicBezTo>
                  <a:cubicBezTo>
                    <a:pt x="275" y="216"/>
                    <a:pt x="275" y="216"/>
                    <a:pt x="275" y="216"/>
                  </a:cubicBezTo>
                  <a:cubicBezTo>
                    <a:pt x="282" y="218"/>
                    <a:pt x="282" y="218"/>
                    <a:pt x="282" y="218"/>
                  </a:cubicBezTo>
                  <a:cubicBezTo>
                    <a:pt x="283" y="216"/>
                    <a:pt x="283" y="216"/>
                    <a:pt x="283" y="216"/>
                  </a:cubicBezTo>
                  <a:cubicBezTo>
                    <a:pt x="289" y="216"/>
                    <a:pt x="289" y="216"/>
                    <a:pt x="289" y="21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8" y="200"/>
                    <a:pt x="298" y="200"/>
                    <a:pt x="298" y="200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17" y="218"/>
                    <a:pt x="317" y="218"/>
                    <a:pt x="317" y="218"/>
                  </a:cubicBezTo>
                  <a:cubicBezTo>
                    <a:pt x="325" y="220"/>
                    <a:pt x="325" y="220"/>
                    <a:pt x="325" y="220"/>
                  </a:cubicBezTo>
                  <a:cubicBezTo>
                    <a:pt x="327" y="224"/>
                    <a:pt x="327" y="224"/>
                    <a:pt x="327" y="224"/>
                  </a:cubicBezTo>
                  <a:cubicBezTo>
                    <a:pt x="339" y="223"/>
                    <a:pt x="339" y="223"/>
                    <a:pt x="339" y="223"/>
                  </a:cubicBezTo>
                  <a:cubicBezTo>
                    <a:pt x="334" y="238"/>
                    <a:pt x="334" y="238"/>
                    <a:pt x="334" y="238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26" y="250"/>
                    <a:pt x="326" y="250"/>
                    <a:pt x="326" y="250"/>
                  </a:cubicBezTo>
                  <a:cubicBezTo>
                    <a:pt x="327" y="250"/>
                    <a:pt x="327" y="250"/>
                    <a:pt x="327" y="250"/>
                  </a:cubicBezTo>
                  <a:cubicBezTo>
                    <a:pt x="329" y="250"/>
                    <a:pt x="329" y="250"/>
                    <a:pt x="329" y="250"/>
                  </a:cubicBezTo>
                  <a:cubicBezTo>
                    <a:pt x="331" y="249"/>
                    <a:pt x="331" y="249"/>
                    <a:pt x="331" y="249"/>
                  </a:cubicBezTo>
                  <a:cubicBezTo>
                    <a:pt x="332" y="249"/>
                    <a:pt x="332" y="249"/>
                    <a:pt x="332" y="249"/>
                  </a:cubicBezTo>
                  <a:cubicBezTo>
                    <a:pt x="335" y="250"/>
                    <a:pt x="335" y="250"/>
                    <a:pt x="335" y="250"/>
                  </a:cubicBezTo>
                  <a:cubicBezTo>
                    <a:pt x="342" y="245"/>
                    <a:pt x="342" y="245"/>
                    <a:pt x="342" y="245"/>
                  </a:cubicBezTo>
                  <a:cubicBezTo>
                    <a:pt x="345" y="241"/>
                    <a:pt x="345" y="241"/>
                    <a:pt x="345" y="241"/>
                  </a:cubicBezTo>
                  <a:cubicBezTo>
                    <a:pt x="353" y="230"/>
                    <a:pt x="353" y="230"/>
                    <a:pt x="353" y="230"/>
                  </a:cubicBezTo>
                  <a:cubicBezTo>
                    <a:pt x="357" y="223"/>
                    <a:pt x="357" y="223"/>
                    <a:pt x="357" y="223"/>
                  </a:cubicBezTo>
                  <a:cubicBezTo>
                    <a:pt x="358" y="214"/>
                    <a:pt x="358" y="214"/>
                    <a:pt x="358" y="214"/>
                  </a:cubicBezTo>
                  <a:cubicBezTo>
                    <a:pt x="360" y="203"/>
                    <a:pt x="360" y="203"/>
                    <a:pt x="360" y="203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55" y="194"/>
                    <a:pt x="355" y="194"/>
                    <a:pt x="355" y="194"/>
                  </a:cubicBezTo>
                  <a:cubicBezTo>
                    <a:pt x="355" y="194"/>
                    <a:pt x="349" y="198"/>
                    <a:pt x="349" y="198"/>
                  </a:cubicBezTo>
                  <a:cubicBezTo>
                    <a:pt x="348" y="198"/>
                    <a:pt x="346" y="196"/>
                    <a:pt x="346" y="196"/>
                  </a:cubicBezTo>
                  <a:cubicBezTo>
                    <a:pt x="344" y="192"/>
                    <a:pt x="344" y="192"/>
                    <a:pt x="344" y="192"/>
                  </a:cubicBezTo>
                  <a:cubicBezTo>
                    <a:pt x="341" y="192"/>
                    <a:pt x="341" y="192"/>
                    <a:pt x="341" y="192"/>
                  </a:cubicBezTo>
                  <a:cubicBezTo>
                    <a:pt x="344" y="190"/>
                    <a:pt x="344" y="190"/>
                    <a:pt x="344" y="190"/>
                  </a:cubicBezTo>
                  <a:cubicBezTo>
                    <a:pt x="349" y="185"/>
                    <a:pt x="349" y="185"/>
                    <a:pt x="349" y="185"/>
                  </a:cubicBezTo>
                  <a:cubicBezTo>
                    <a:pt x="353" y="180"/>
                    <a:pt x="353" y="180"/>
                    <a:pt x="353" y="180"/>
                  </a:cubicBezTo>
                  <a:cubicBezTo>
                    <a:pt x="354" y="178"/>
                    <a:pt x="354" y="178"/>
                    <a:pt x="354" y="178"/>
                  </a:cubicBezTo>
                  <a:cubicBezTo>
                    <a:pt x="367" y="165"/>
                    <a:pt x="367" y="165"/>
                    <a:pt x="367" y="165"/>
                  </a:cubicBezTo>
                  <a:cubicBezTo>
                    <a:pt x="371" y="164"/>
                    <a:pt x="371" y="164"/>
                    <a:pt x="371" y="164"/>
                  </a:cubicBezTo>
                  <a:cubicBezTo>
                    <a:pt x="381" y="164"/>
                    <a:pt x="381" y="164"/>
                    <a:pt x="381" y="164"/>
                  </a:cubicBezTo>
                  <a:cubicBezTo>
                    <a:pt x="386" y="163"/>
                    <a:pt x="386" y="163"/>
                    <a:pt x="386" y="163"/>
                  </a:cubicBezTo>
                  <a:cubicBezTo>
                    <a:pt x="392" y="165"/>
                    <a:pt x="392" y="165"/>
                    <a:pt x="392" y="165"/>
                  </a:cubicBezTo>
                  <a:cubicBezTo>
                    <a:pt x="392" y="168"/>
                    <a:pt x="392" y="168"/>
                    <a:pt x="392" y="168"/>
                  </a:cubicBezTo>
                  <a:cubicBezTo>
                    <a:pt x="392" y="168"/>
                    <a:pt x="400" y="166"/>
                    <a:pt x="401" y="166"/>
                  </a:cubicBezTo>
                  <a:cubicBezTo>
                    <a:pt x="401" y="167"/>
                    <a:pt x="403" y="166"/>
                    <a:pt x="403" y="166"/>
                  </a:cubicBezTo>
                  <a:cubicBezTo>
                    <a:pt x="402" y="164"/>
                    <a:pt x="402" y="164"/>
                    <a:pt x="402" y="164"/>
                  </a:cubicBezTo>
                  <a:cubicBezTo>
                    <a:pt x="403" y="159"/>
                    <a:pt x="403" y="159"/>
                    <a:pt x="403" y="159"/>
                  </a:cubicBezTo>
                  <a:cubicBezTo>
                    <a:pt x="406" y="153"/>
                    <a:pt x="406" y="153"/>
                    <a:pt x="406" y="153"/>
                  </a:cubicBezTo>
                  <a:cubicBezTo>
                    <a:pt x="411" y="149"/>
                    <a:pt x="411" y="149"/>
                    <a:pt x="411" y="149"/>
                  </a:cubicBezTo>
                  <a:cubicBezTo>
                    <a:pt x="419" y="150"/>
                    <a:pt x="419" y="150"/>
                    <a:pt x="419" y="150"/>
                  </a:cubicBezTo>
                  <a:cubicBezTo>
                    <a:pt x="421" y="155"/>
                    <a:pt x="421" y="155"/>
                    <a:pt x="421" y="155"/>
                  </a:cubicBezTo>
                  <a:cubicBezTo>
                    <a:pt x="426" y="151"/>
                    <a:pt x="426" y="151"/>
                    <a:pt x="426" y="151"/>
                  </a:cubicBezTo>
                  <a:cubicBezTo>
                    <a:pt x="433" y="144"/>
                    <a:pt x="433" y="144"/>
                    <a:pt x="433" y="144"/>
                  </a:cubicBezTo>
                  <a:cubicBezTo>
                    <a:pt x="433" y="152"/>
                    <a:pt x="433" y="152"/>
                    <a:pt x="433" y="152"/>
                  </a:cubicBezTo>
                  <a:cubicBezTo>
                    <a:pt x="427" y="158"/>
                    <a:pt x="427" y="158"/>
                    <a:pt x="427" y="158"/>
                  </a:cubicBezTo>
                  <a:cubicBezTo>
                    <a:pt x="423" y="160"/>
                    <a:pt x="423" y="160"/>
                    <a:pt x="423" y="160"/>
                  </a:cubicBezTo>
                  <a:cubicBezTo>
                    <a:pt x="419" y="166"/>
                    <a:pt x="419" y="166"/>
                    <a:pt x="419" y="166"/>
                  </a:cubicBezTo>
                  <a:cubicBezTo>
                    <a:pt x="416" y="171"/>
                    <a:pt x="416" y="171"/>
                    <a:pt x="416" y="171"/>
                  </a:cubicBezTo>
                  <a:cubicBezTo>
                    <a:pt x="416" y="171"/>
                    <a:pt x="411" y="173"/>
                    <a:pt x="411" y="174"/>
                  </a:cubicBezTo>
                  <a:cubicBezTo>
                    <a:pt x="410" y="174"/>
                    <a:pt x="409" y="175"/>
                    <a:pt x="409" y="175"/>
                  </a:cubicBezTo>
                  <a:cubicBezTo>
                    <a:pt x="405" y="186"/>
                    <a:pt x="405" y="186"/>
                    <a:pt x="405" y="186"/>
                  </a:cubicBezTo>
                  <a:cubicBezTo>
                    <a:pt x="410" y="210"/>
                    <a:pt x="410" y="210"/>
                    <a:pt x="410" y="210"/>
                  </a:cubicBezTo>
                  <a:cubicBezTo>
                    <a:pt x="416" y="202"/>
                    <a:pt x="416" y="202"/>
                    <a:pt x="416" y="202"/>
                  </a:cubicBezTo>
                  <a:cubicBezTo>
                    <a:pt x="418" y="201"/>
                    <a:pt x="418" y="201"/>
                    <a:pt x="418" y="201"/>
                  </a:cubicBezTo>
                  <a:cubicBezTo>
                    <a:pt x="420" y="196"/>
                    <a:pt x="420" y="196"/>
                    <a:pt x="420" y="196"/>
                  </a:cubicBezTo>
                  <a:cubicBezTo>
                    <a:pt x="422" y="193"/>
                    <a:pt x="422" y="193"/>
                    <a:pt x="422" y="193"/>
                  </a:cubicBezTo>
                  <a:cubicBezTo>
                    <a:pt x="426" y="191"/>
                    <a:pt x="426" y="191"/>
                    <a:pt x="426" y="191"/>
                  </a:cubicBezTo>
                  <a:cubicBezTo>
                    <a:pt x="426" y="186"/>
                    <a:pt x="426" y="186"/>
                    <a:pt x="426" y="186"/>
                  </a:cubicBezTo>
                  <a:cubicBezTo>
                    <a:pt x="427" y="184"/>
                    <a:pt x="427" y="184"/>
                    <a:pt x="427" y="184"/>
                  </a:cubicBezTo>
                  <a:cubicBezTo>
                    <a:pt x="429" y="177"/>
                    <a:pt x="429" y="177"/>
                    <a:pt x="429" y="177"/>
                  </a:cubicBezTo>
                  <a:cubicBezTo>
                    <a:pt x="429" y="175"/>
                    <a:pt x="429" y="175"/>
                    <a:pt x="429" y="175"/>
                  </a:cubicBezTo>
                  <a:cubicBezTo>
                    <a:pt x="426" y="174"/>
                    <a:pt x="426" y="174"/>
                    <a:pt x="426" y="174"/>
                  </a:cubicBezTo>
                  <a:cubicBezTo>
                    <a:pt x="430" y="165"/>
                    <a:pt x="430" y="165"/>
                    <a:pt x="430" y="165"/>
                  </a:cubicBezTo>
                  <a:cubicBezTo>
                    <a:pt x="432" y="162"/>
                    <a:pt x="432" y="162"/>
                    <a:pt x="432" y="162"/>
                  </a:cubicBezTo>
                  <a:cubicBezTo>
                    <a:pt x="435" y="161"/>
                    <a:pt x="435" y="161"/>
                    <a:pt x="435" y="161"/>
                  </a:cubicBezTo>
                  <a:cubicBezTo>
                    <a:pt x="438" y="160"/>
                    <a:pt x="438" y="160"/>
                    <a:pt x="438" y="160"/>
                  </a:cubicBezTo>
                  <a:cubicBezTo>
                    <a:pt x="439" y="162"/>
                    <a:pt x="439" y="162"/>
                    <a:pt x="439" y="162"/>
                  </a:cubicBezTo>
                  <a:cubicBezTo>
                    <a:pt x="446" y="157"/>
                    <a:pt x="446" y="157"/>
                    <a:pt x="446" y="157"/>
                  </a:cubicBezTo>
                  <a:cubicBezTo>
                    <a:pt x="446" y="157"/>
                    <a:pt x="452" y="162"/>
                    <a:pt x="452" y="162"/>
                  </a:cubicBezTo>
                  <a:cubicBezTo>
                    <a:pt x="453" y="162"/>
                    <a:pt x="454" y="157"/>
                    <a:pt x="454" y="157"/>
                  </a:cubicBezTo>
                  <a:cubicBezTo>
                    <a:pt x="457" y="156"/>
                    <a:pt x="457" y="156"/>
                    <a:pt x="457" y="156"/>
                  </a:cubicBezTo>
                  <a:cubicBezTo>
                    <a:pt x="457" y="156"/>
                    <a:pt x="463" y="150"/>
                    <a:pt x="464" y="149"/>
                  </a:cubicBezTo>
                  <a:cubicBezTo>
                    <a:pt x="464" y="149"/>
                    <a:pt x="472" y="145"/>
                    <a:pt x="472" y="145"/>
                  </a:cubicBezTo>
                  <a:cubicBezTo>
                    <a:pt x="473" y="145"/>
                    <a:pt x="476" y="145"/>
                    <a:pt x="476" y="145"/>
                  </a:cubicBezTo>
                  <a:cubicBezTo>
                    <a:pt x="480" y="146"/>
                    <a:pt x="480" y="146"/>
                    <a:pt x="480" y="146"/>
                  </a:cubicBezTo>
                  <a:cubicBezTo>
                    <a:pt x="480" y="144"/>
                    <a:pt x="480" y="144"/>
                    <a:pt x="480" y="144"/>
                  </a:cubicBezTo>
                  <a:cubicBezTo>
                    <a:pt x="479" y="140"/>
                    <a:pt x="479" y="140"/>
                    <a:pt x="479" y="140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4" y="131"/>
                    <a:pt x="474" y="131"/>
                    <a:pt x="474" y="131"/>
                  </a:cubicBezTo>
                  <a:cubicBezTo>
                    <a:pt x="477" y="129"/>
                    <a:pt x="477" y="129"/>
                    <a:pt x="477" y="129"/>
                  </a:cubicBezTo>
                  <a:lnTo>
                    <a:pt x="482" y="12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7" name="Freeform 337"/>
            <p:cNvSpPr>
              <a:spLocks/>
            </p:cNvSpPr>
            <p:nvPr/>
          </p:nvSpPr>
          <p:spPr bwMode="auto">
            <a:xfrm>
              <a:off x="5863443" y="2193742"/>
              <a:ext cx="73410" cy="8157"/>
            </a:xfrm>
            <a:custGeom>
              <a:avLst/>
              <a:gdLst>
                <a:gd name="T0" fmla="*/ 2147483647 w 54"/>
                <a:gd name="T1" fmla="*/ 2147483647 h 6"/>
                <a:gd name="T2" fmla="*/ 2147483647 w 54"/>
                <a:gd name="T3" fmla="*/ 2147483647 h 6"/>
                <a:gd name="T4" fmla="*/ 2147483647 w 54"/>
                <a:gd name="T5" fmla="*/ 0 h 6"/>
                <a:gd name="T6" fmla="*/ 0 w 54"/>
                <a:gd name="T7" fmla="*/ 2147483647 h 6"/>
                <a:gd name="T8" fmla="*/ 2147483647 w 54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6"/>
                <a:gd name="T17" fmla="*/ 54 w 5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6">
                  <a:moveTo>
                    <a:pt x="6" y="6"/>
                  </a:moveTo>
                  <a:lnTo>
                    <a:pt x="30" y="6"/>
                  </a:lnTo>
                  <a:lnTo>
                    <a:pt x="54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8" name="Freeform 338"/>
            <p:cNvSpPr>
              <a:spLocks/>
            </p:cNvSpPr>
            <p:nvPr/>
          </p:nvSpPr>
          <p:spPr bwMode="auto">
            <a:xfrm>
              <a:off x="5750882" y="1518375"/>
              <a:ext cx="1039151" cy="729202"/>
            </a:xfrm>
            <a:custGeom>
              <a:avLst/>
              <a:gdLst>
                <a:gd name="T0" fmla="*/ 2147483647 w 129"/>
                <a:gd name="T1" fmla="*/ 2147483647 h 91"/>
                <a:gd name="T2" fmla="*/ 2147483647 w 129"/>
                <a:gd name="T3" fmla="*/ 2147483647 h 91"/>
                <a:gd name="T4" fmla="*/ 2147483647 w 129"/>
                <a:gd name="T5" fmla="*/ 2147483647 h 91"/>
                <a:gd name="T6" fmla="*/ 2147483647 w 129"/>
                <a:gd name="T7" fmla="*/ 2147483647 h 91"/>
                <a:gd name="T8" fmla="*/ 2147483647 w 129"/>
                <a:gd name="T9" fmla="*/ 2147483647 h 91"/>
                <a:gd name="T10" fmla="*/ 2147483647 w 129"/>
                <a:gd name="T11" fmla="*/ 2147483647 h 91"/>
                <a:gd name="T12" fmla="*/ 2147483647 w 129"/>
                <a:gd name="T13" fmla="*/ 2147483647 h 91"/>
                <a:gd name="T14" fmla="*/ 2147483647 w 129"/>
                <a:gd name="T15" fmla="*/ 2147483647 h 91"/>
                <a:gd name="T16" fmla="*/ 2147483647 w 129"/>
                <a:gd name="T17" fmla="*/ 2147483647 h 91"/>
                <a:gd name="T18" fmla="*/ 2147483647 w 129"/>
                <a:gd name="T19" fmla="*/ 2147483647 h 91"/>
                <a:gd name="T20" fmla="*/ 2147483647 w 129"/>
                <a:gd name="T21" fmla="*/ 2147483647 h 91"/>
                <a:gd name="T22" fmla="*/ 2147483647 w 129"/>
                <a:gd name="T23" fmla="*/ 2147483647 h 91"/>
                <a:gd name="T24" fmla="*/ 2147483647 w 129"/>
                <a:gd name="T25" fmla="*/ 2147483647 h 91"/>
                <a:gd name="T26" fmla="*/ 2147483647 w 129"/>
                <a:gd name="T27" fmla="*/ 2147483647 h 91"/>
                <a:gd name="T28" fmla="*/ 2147483647 w 129"/>
                <a:gd name="T29" fmla="*/ 2147483647 h 91"/>
                <a:gd name="T30" fmla="*/ 0 w 129"/>
                <a:gd name="T31" fmla="*/ 2147483647 h 91"/>
                <a:gd name="T32" fmla="*/ 2147483647 w 129"/>
                <a:gd name="T33" fmla="*/ 2147483647 h 91"/>
                <a:gd name="T34" fmla="*/ 2147483647 w 129"/>
                <a:gd name="T35" fmla="*/ 2147483647 h 91"/>
                <a:gd name="T36" fmla="*/ 2147483647 w 129"/>
                <a:gd name="T37" fmla="*/ 2147483647 h 91"/>
                <a:gd name="T38" fmla="*/ 2147483647 w 129"/>
                <a:gd name="T39" fmla="*/ 2147483647 h 91"/>
                <a:gd name="T40" fmla="*/ 2147483647 w 129"/>
                <a:gd name="T41" fmla="*/ 2147483647 h 91"/>
                <a:gd name="T42" fmla="*/ 2147483647 w 129"/>
                <a:gd name="T43" fmla="*/ 2147483647 h 91"/>
                <a:gd name="T44" fmla="*/ 2147483647 w 129"/>
                <a:gd name="T45" fmla="*/ 2147483647 h 91"/>
                <a:gd name="T46" fmla="*/ 2147483647 w 129"/>
                <a:gd name="T47" fmla="*/ 2147483647 h 91"/>
                <a:gd name="T48" fmla="*/ 2147483647 w 129"/>
                <a:gd name="T49" fmla="*/ 2147483647 h 91"/>
                <a:gd name="T50" fmla="*/ 2147483647 w 129"/>
                <a:gd name="T51" fmla="*/ 2147483647 h 91"/>
                <a:gd name="T52" fmla="*/ 2147483647 w 129"/>
                <a:gd name="T53" fmla="*/ 2147483647 h 91"/>
                <a:gd name="T54" fmla="*/ 2147483647 w 129"/>
                <a:gd name="T55" fmla="*/ 2147483647 h 91"/>
                <a:gd name="T56" fmla="*/ 2147483647 w 129"/>
                <a:gd name="T57" fmla="*/ 2147483647 h 91"/>
                <a:gd name="T58" fmla="*/ 2147483647 w 129"/>
                <a:gd name="T59" fmla="*/ 2147483647 h 91"/>
                <a:gd name="T60" fmla="*/ 2147483647 w 129"/>
                <a:gd name="T61" fmla="*/ 2147483647 h 91"/>
                <a:gd name="T62" fmla="*/ 2147483647 w 129"/>
                <a:gd name="T63" fmla="*/ 2147483647 h 91"/>
                <a:gd name="T64" fmla="*/ 2147483647 w 129"/>
                <a:gd name="T65" fmla="*/ 2147483647 h 91"/>
                <a:gd name="T66" fmla="*/ 2147483647 w 129"/>
                <a:gd name="T67" fmla="*/ 2147483647 h 91"/>
                <a:gd name="T68" fmla="*/ 2147483647 w 129"/>
                <a:gd name="T69" fmla="*/ 2147483647 h 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9"/>
                <a:gd name="T106" fmla="*/ 0 h 91"/>
                <a:gd name="T107" fmla="*/ 129 w 129"/>
                <a:gd name="T108" fmla="*/ 91 h 9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9" h="91">
                  <a:moveTo>
                    <a:pt x="89" y="79"/>
                  </a:moveTo>
                  <a:cubicBezTo>
                    <a:pt x="87" y="77"/>
                    <a:pt x="87" y="77"/>
                    <a:pt x="87" y="77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101" y="67"/>
                    <a:pt x="101" y="67"/>
                    <a:pt x="101" y="67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9" y="34"/>
                    <a:pt x="129" y="34"/>
                    <a:pt x="129" y="34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20" y="62"/>
                    <a:pt x="20" y="63"/>
                  </a:cubicBezTo>
                  <a:cubicBezTo>
                    <a:pt x="20" y="64"/>
                    <a:pt x="20" y="72"/>
                    <a:pt x="20" y="72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8" y="85"/>
                    <a:pt x="68" y="85"/>
                    <a:pt x="68" y="85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0" y="82"/>
                    <a:pt x="90" y="82"/>
                    <a:pt x="90" y="82"/>
                  </a:cubicBezTo>
                  <a:lnTo>
                    <a:pt x="89" y="7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9" name="Freeform 339"/>
            <p:cNvSpPr>
              <a:spLocks/>
            </p:cNvSpPr>
            <p:nvPr/>
          </p:nvSpPr>
          <p:spPr bwMode="auto">
            <a:xfrm>
              <a:off x="5814503" y="2169273"/>
              <a:ext cx="22839" cy="14681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2147483647 h 12"/>
                <a:gd name="T4" fmla="*/ 2147483647 w 18"/>
                <a:gd name="T5" fmla="*/ 2147483647 h 12"/>
                <a:gd name="T6" fmla="*/ 2147483647 w 18"/>
                <a:gd name="T7" fmla="*/ 2147483647 h 12"/>
                <a:gd name="T8" fmla="*/ 0 w 1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2"/>
                <a:gd name="T17" fmla="*/ 18 w 1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2">
                  <a:moveTo>
                    <a:pt x="0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2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0" name="Rectangle 340"/>
            <p:cNvSpPr>
              <a:spLocks noChangeArrowheads="1"/>
            </p:cNvSpPr>
            <p:nvPr/>
          </p:nvSpPr>
          <p:spPr bwMode="auto">
            <a:xfrm>
              <a:off x="4974373" y="1790806"/>
              <a:ext cx="9788" cy="1631"/>
            </a:xfrm>
            <a:prstGeom prst="rect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1" name="Freeform 347"/>
            <p:cNvSpPr>
              <a:spLocks/>
            </p:cNvSpPr>
            <p:nvPr/>
          </p:nvSpPr>
          <p:spPr bwMode="auto">
            <a:xfrm>
              <a:off x="4679104" y="603203"/>
              <a:ext cx="667211" cy="787928"/>
            </a:xfrm>
            <a:custGeom>
              <a:avLst/>
              <a:gdLst>
                <a:gd name="T0" fmla="*/ 2147483647 w 83"/>
                <a:gd name="T1" fmla="*/ 2147483647 h 98"/>
                <a:gd name="T2" fmla="*/ 2147483647 w 83"/>
                <a:gd name="T3" fmla="*/ 2147483647 h 98"/>
                <a:gd name="T4" fmla="*/ 2147483647 w 83"/>
                <a:gd name="T5" fmla="*/ 2147483647 h 98"/>
                <a:gd name="T6" fmla="*/ 2147483647 w 83"/>
                <a:gd name="T7" fmla="*/ 2147483647 h 98"/>
                <a:gd name="T8" fmla="*/ 2147483647 w 83"/>
                <a:gd name="T9" fmla="*/ 2147483647 h 98"/>
                <a:gd name="T10" fmla="*/ 2147483647 w 83"/>
                <a:gd name="T11" fmla="*/ 2147483647 h 98"/>
                <a:gd name="T12" fmla="*/ 2147483647 w 83"/>
                <a:gd name="T13" fmla="*/ 2147483647 h 98"/>
                <a:gd name="T14" fmla="*/ 2147483647 w 83"/>
                <a:gd name="T15" fmla="*/ 2147483647 h 98"/>
                <a:gd name="T16" fmla="*/ 2147483647 w 83"/>
                <a:gd name="T17" fmla="*/ 2147483647 h 98"/>
                <a:gd name="T18" fmla="*/ 2147483647 w 83"/>
                <a:gd name="T19" fmla="*/ 2147483647 h 98"/>
                <a:gd name="T20" fmla="*/ 2147483647 w 83"/>
                <a:gd name="T21" fmla="*/ 2147483647 h 98"/>
                <a:gd name="T22" fmla="*/ 2147483647 w 83"/>
                <a:gd name="T23" fmla="*/ 2147483647 h 98"/>
                <a:gd name="T24" fmla="*/ 2147483647 w 83"/>
                <a:gd name="T25" fmla="*/ 2147483647 h 98"/>
                <a:gd name="T26" fmla="*/ 2147483647 w 83"/>
                <a:gd name="T27" fmla="*/ 2147483647 h 98"/>
                <a:gd name="T28" fmla="*/ 2147483647 w 83"/>
                <a:gd name="T29" fmla="*/ 2147483647 h 98"/>
                <a:gd name="T30" fmla="*/ 2147483647 w 83"/>
                <a:gd name="T31" fmla="*/ 2147483647 h 98"/>
                <a:gd name="T32" fmla="*/ 2147483647 w 83"/>
                <a:gd name="T33" fmla="*/ 2147483647 h 98"/>
                <a:gd name="T34" fmla="*/ 2147483647 w 83"/>
                <a:gd name="T35" fmla="*/ 2147483647 h 98"/>
                <a:gd name="T36" fmla="*/ 2147483647 w 83"/>
                <a:gd name="T37" fmla="*/ 2147483647 h 98"/>
                <a:gd name="T38" fmla="*/ 2147483647 w 83"/>
                <a:gd name="T39" fmla="*/ 2147483647 h 98"/>
                <a:gd name="T40" fmla="*/ 2147483647 w 83"/>
                <a:gd name="T41" fmla="*/ 2147483647 h 98"/>
                <a:gd name="T42" fmla="*/ 2147483647 w 83"/>
                <a:gd name="T43" fmla="*/ 2147483647 h 98"/>
                <a:gd name="T44" fmla="*/ 2147483647 w 83"/>
                <a:gd name="T45" fmla="*/ 2147483647 h 98"/>
                <a:gd name="T46" fmla="*/ 2147483647 w 83"/>
                <a:gd name="T47" fmla="*/ 2147483647 h 98"/>
                <a:gd name="T48" fmla="*/ 2147483647 w 83"/>
                <a:gd name="T49" fmla="*/ 2147483647 h 98"/>
                <a:gd name="T50" fmla="*/ 2147483647 w 83"/>
                <a:gd name="T51" fmla="*/ 0 h 98"/>
                <a:gd name="T52" fmla="*/ 2147483647 w 83"/>
                <a:gd name="T53" fmla="*/ 2147483647 h 98"/>
                <a:gd name="T54" fmla="*/ 2147483647 w 83"/>
                <a:gd name="T55" fmla="*/ 2147483647 h 98"/>
                <a:gd name="T56" fmla="*/ 2147483647 w 83"/>
                <a:gd name="T57" fmla="*/ 2147483647 h 98"/>
                <a:gd name="T58" fmla="*/ 2147483647 w 83"/>
                <a:gd name="T59" fmla="*/ 2147483647 h 98"/>
                <a:gd name="T60" fmla="*/ 2147483647 w 83"/>
                <a:gd name="T61" fmla="*/ 2147483647 h 98"/>
                <a:gd name="T62" fmla="*/ 2147483647 w 83"/>
                <a:gd name="T63" fmla="*/ 2147483647 h 98"/>
                <a:gd name="T64" fmla="*/ 2147483647 w 83"/>
                <a:gd name="T65" fmla="*/ 2147483647 h 98"/>
                <a:gd name="T66" fmla="*/ 2147483647 w 83"/>
                <a:gd name="T67" fmla="*/ 2147483647 h 98"/>
                <a:gd name="T68" fmla="*/ 2147483647 w 83"/>
                <a:gd name="T69" fmla="*/ 2147483647 h 98"/>
                <a:gd name="T70" fmla="*/ 2147483647 w 83"/>
                <a:gd name="T71" fmla="*/ 2147483647 h 98"/>
                <a:gd name="T72" fmla="*/ 2147483647 w 83"/>
                <a:gd name="T73" fmla="*/ 2147483647 h 98"/>
                <a:gd name="T74" fmla="*/ 2147483647 w 83"/>
                <a:gd name="T75" fmla="*/ 2147483647 h 98"/>
                <a:gd name="T76" fmla="*/ 2147483647 w 83"/>
                <a:gd name="T77" fmla="*/ 2147483647 h 98"/>
                <a:gd name="T78" fmla="*/ 2147483647 w 83"/>
                <a:gd name="T79" fmla="*/ 2147483647 h 98"/>
                <a:gd name="T80" fmla="*/ 2147483647 w 83"/>
                <a:gd name="T81" fmla="*/ 2147483647 h 98"/>
                <a:gd name="T82" fmla="*/ 2147483647 w 83"/>
                <a:gd name="T83" fmla="*/ 2147483647 h 98"/>
                <a:gd name="T84" fmla="*/ 2147483647 w 83"/>
                <a:gd name="T85" fmla="*/ 2147483647 h 98"/>
                <a:gd name="T86" fmla="*/ 2147483647 w 83"/>
                <a:gd name="T87" fmla="*/ 2147483647 h 98"/>
                <a:gd name="T88" fmla="*/ 2147483647 w 83"/>
                <a:gd name="T89" fmla="*/ 2147483647 h 98"/>
                <a:gd name="T90" fmla="*/ 2147483647 w 83"/>
                <a:gd name="T91" fmla="*/ 2147483647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3"/>
                <a:gd name="T139" fmla="*/ 0 h 98"/>
                <a:gd name="T140" fmla="*/ 83 w 83"/>
                <a:gd name="T141" fmla="*/ 98 h 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3" h="98">
                  <a:moveTo>
                    <a:pt x="23" y="87"/>
                  </a:moveTo>
                  <a:cubicBezTo>
                    <a:pt x="23" y="87"/>
                    <a:pt x="24" y="87"/>
                    <a:pt x="24" y="86"/>
                  </a:cubicBezTo>
                  <a:cubicBezTo>
                    <a:pt x="24" y="86"/>
                    <a:pt x="24" y="82"/>
                    <a:pt x="24" y="82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3" y="70"/>
                    <a:pt x="23" y="70"/>
                  </a:cubicBezTo>
                  <a:cubicBezTo>
                    <a:pt x="23" y="69"/>
                    <a:pt x="24" y="65"/>
                    <a:pt x="24" y="65"/>
                  </a:cubicBezTo>
                  <a:cubicBezTo>
                    <a:pt x="24" y="65"/>
                    <a:pt x="24" y="62"/>
                    <a:pt x="24" y="62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1" y="92"/>
                    <a:pt x="21" y="92"/>
                    <a:pt x="21" y="92"/>
                  </a:cubicBezTo>
                  <a:lnTo>
                    <a:pt x="23" y="8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2" name="Freeform 348"/>
            <p:cNvSpPr>
              <a:spLocks/>
            </p:cNvSpPr>
            <p:nvPr/>
          </p:nvSpPr>
          <p:spPr bwMode="auto">
            <a:xfrm>
              <a:off x="4838973" y="756548"/>
              <a:ext cx="329527" cy="753671"/>
            </a:xfrm>
            <a:custGeom>
              <a:avLst/>
              <a:gdLst>
                <a:gd name="T0" fmla="*/ 10283246 w 10000"/>
                <a:gd name="T1" fmla="*/ 12146985 h 9895"/>
                <a:gd name="T2" fmla="*/ 10032350 w 10000"/>
                <a:gd name="T3" fmla="*/ 8674871 h 9895"/>
                <a:gd name="T4" fmla="*/ 9530525 w 10000"/>
                <a:gd name="T5" fmla="*/ 3472113 h 9895"/>
                <a:gd name="T6" fmla="*/ 8778799 w 10000"/>
                <a:gd name="T7" fmla="*/ 2889821 h 9895"/>
                <a:gd name="T8" fmla="*/ 7775149 w 10000"/>
                <a:gd name="T9" fmla="*/ 0 h 9895"/>
                <a:gd name="T10" fmla="*/ 7273325 w 10000"/>
                <a:gd name="T11" fmla="*/ 1736057 h 9895"/>
                <a:gd name="T12" fmla="*/ 6771501 w 10000"/>
                <a:gd name="T13" fmla="*/ 2889821 h 9895"/>
                <a:gd name="T14" fmla="*/ 5517983 w 10000"/>
                <a:gd name="T15" fmla="*/ 5202685 h 9895"/>
                <a:gd name="T16" fmla="*/ 4514335 w 10000"/>
                <a:gd name="T17" fmla="*/ 6361934 h 9895"/>
                <a:gd name="T18" fmla="*/ 4514335 w 10000"/>
                <a:gd name="T19" fmla="*/ 9251679 h 9895"/>
                <a:gd name="T20" fmla="*/ 3511744 w 10000"/>
                <a:gd name="T21" fmla="*/ 13877556 h 9895"/>
                <a:gd name="T22" fmla="*/ 2758991 w 10000"/>
                <a:gd name="T23" fmla="*/ 17926550 h 9895"/>
                <a:gd name="T24" fmla="*/ 2508095 w 10000"/>
                <a:gd name="T25" fmla="*/ 21398667 h 9895"/>
                <a:gd name="T26" fmla="*/ 1504447 w 10000"/>
                <a:gd name="T27" fmla="*/ 23711604 h 9895"/>
                <a:gd name="T28" fmla="*/ 1003648 w 10000"/>
                <a:gd name="T29" fmla="*/ 26601424 h 9895"/>
                <a:gd name="T30" fmla="*/ 1003648 w 10000"/>
                <a:gd name="T31" fmla="*/ 32386473 h 9895"/>
                <a:gd name="T32" fmla="*/ 1003648 w 10000"/>
                <a:gd name="T33" fmla="*/ 35276218 h 9895"/>
                <a:gd name="T34" fmla="*/ 1003648 w 10000"/>
                <a:gd name="T35" fmla="*/ 38748404 h 9895"/>
                <a:gd name="T36" fmla="*/ 250896 w 10000"/>
                <a:gd name="T37" fmla="*/ 42215041 h 9895"/>
                <a:gd name="T38" fmla="*/ 501824 w 10000"/>
                <a:gd name="T39" fmla="*/ 45687152 h 9895"/>
                <a:gd name="T40" fmla="*/ 1789270 w 10000"/>
                <a:gd name="T41" fmla="*/ 49653798 h 9895"/>
                <a:gd name="T42" fmla="*/ 1963076 w 10000"/>
                <a:gd name="T43" fmla="*/ 53252286 h 9895"/>
                <a:gd name="T44" fmla="*/ 2508095 w 10000"/>
                <a:gd name="T45" fmla="*/ 54362021 h 9895"/>
                <a:gd name="T46" fmla="*/ 3260816 w 10000"/>
                <a:gd name="T47" fmla="*/ 52049084 h 9895"/>
                <a:gd name="T48" fmla="*/ 4514335 w 10000"/>
                <a:gd name="T49" fmla="*/ 49736146 h 9895"/>
                <a:gd name="T50" fmla="*/ 4765263 w 10000"/>
                <a:gd name="T51" fmla="*/ 43374215 h 9895"/>
                <a:gd name="T52" fmla="*/ 6019807 w 10000"/>
                <a:gd name="T53" fmla="*/ 42215041 h 9895"/>
                <a:gd name="T54" fmla="*/ 5768911 w 10000"/>
                <a:gd name="T55" fmla="*/ 37589156 h 9895"/>
                <a:gd name="T56" fmla="*/ 5267087 w 10000"/>
                <a:gd name="T57" fmla="*/ 32386473 h 9895"/>
                <a:gd name="T58" fmla="*/ 6019807 w 10000"/>
                <a:gd name="T59" fmla="*/ 26601424 h 9895"/>
                <a:gd name="T60" fmla="*/ 8276973 w 10000"/>
                <a:gd name="T61" fmla="*/ 23134797 h 9895"/>
                <a:gd name="T62" fmla="*/ 8276973 w 10000"/>
                <a:gd name="T63" fmla="*/ 19662611 h 9895"/>
                <a:gd name="T64" fmla="*/ 9530525 w 10000"/>
                <a:gd name="T65" fmla="*/ 15613612 h 9895"/>
                <a:gd name="T66" fmla="*/ 10283246 w 10000"/>
                <a:gd name="T67" fmla="*/ 15613612 h 98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000"/>
                <a:gd name="T103" fmla="*/ 0 h 9895"/>
                <a:gd name="T104" fmla="*/ 10000 w 10000"/>
                <a:gd name="T105" fmla="*/ 9895 h 98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000" h="9895">
                  <a:moveTo>
                    <a:pt x="10000" y="2316"/>
                  </a:moveTo>
                  <a:lnTo>
                    <a:pt x="10000" y="2211"/>
                  </a:lnTo>
                  <a:lnTo>
                    <a:pt x="9756" y="1895"/>
                  </a:lnTo>
                  <a:lnTo>
                    <a:pt x="9756" y="1579"/>
                  </a:lnTo>
                  <a:lnTo>
                    <a:pt x="9756" y="1158"/>
                  </a:lnTo>
                  <a:lnTo>
                    <a:pt x="9268" y="632"/>
                  </a:lnTo>
                  <a:lnTo>
                    <a:pt x="9024" y="632"/>
                  </a:lnTo>
                  <a:lnTo>
                    <a:pt x="8537" y="526"/>
                  </a:lnTo>
                  <a:lnTo>
                    <a:pt x="7805" y="211"/>
                  </a:lnTo>
                  <a:lnTo>
                    <a:pt x="7561" y="0"/>
                  </a:lnTo>
                  <a:lnTo>
                    <a:pt x="7317" y="0"/>
                  </a:lnTo>
                  <a:lnTo>
                    <a:pt x="7073" y="316"/>
                  </a:lnTo>
                  <a:lnTo>
                    <a:pt x="7073" y="526"/>
                  </a:lnTo>
                  <a:lnTo>
                    <a:pt x="6585" y="526"/>
                  </a:lnTo>
                  <a:lnTo>
                    <a:pt x="5854" y="526"/>
                  </a:lnTo>
                  <a:lnTo>
                    <a:pt x="5366" y="947"/>
                  </a:lnTo>
                  <a:lnTo>
                    <a:pt x="5122" y="947"/>
                  </a:lnTo>
                  <a:lnTo>
                    <a:pt x="4390" y="1158"/>
                  </a:lnTo>
                  <a:lnTo>
                    <a:pt x="4146" y="1368"/>
                  </a:lnTo>
                  <a:lnTo>
                    <a:pt x="4390" y="1684"/>
                  </a:lnTo>
                  <a:lnTo>
                    <a:pt x="3902" y="2000"/>
                  </a:lnTo>
                  <a:lnTo>
                    <a:pt x="3415" y="2526"/>
                  </a:lnTo>
                  <a:lnTo>
                    <a:pt x="2927" y="2632"/>
                  </a:lnTo>
                  <a:lnTo>
                    <a:pt x="2683" y="3263"/>
                  </a:lnTo>
                  <a:lnTo>
                    <a:pt x="2195" y="3684"/>
                  </a:lnTo>
                  <a:lnTo>
                    <a:pt x="2439" y="3895"/>
                  </a:lnTo>
                  <a:lnTo>
                    <a:pt x="2439" y="4211"/>
                  </a:lnTo>
                  <a:lnTo>
                    <a:pt x="1463" y="4316"/>
                  </a:lnTo>
                  <a:lnTo>
                    <a:pt x="976" y="4526"/>
                  </a:lnTo>
                  <a:lnTo>
                    <a:pt x="976" y="4842"/>
                  </a:lnTo>
                  <a:cubicBezTo>
                    <a:pt x="976" y="4842"/>
                    <a:pt x="732" y="5263"/>
                    <a:pt x="732" y="5368"/>
                  </a:cubicBezTo>
                  <a:cubicBezTo>
                    <a:pt x="813" y="5544"/>
                    <a:pt x="895" y="5719"/>
                    <a:pt x="976" y="5895"/>
                  </a:cubicBezTo>
                  <a:lnTo>
                    <a:pt x="1463" y="6211"/>
                  </a:lnTo>
                  <a:lnTo>
                    <a:pt x="976" y="6421"/>
                  </a:lnTo>
                  <a:lnTo>
                    <a:pt x="976" y="6632"/>
                  </a:lnTo>
                  <a:lnTo>
                    <a:pt x="976" y="7053"/>
                  </a:lnTo>
                  <a:cubicBezTo>
                    <a:pt x="976" y="7158"/>
                    <a:pt x="732" y="7158"/>
                    <a:pt x="732" y="7158"/>
                  </a:cubicBezTo>
                  <a:lnTo>
                    <a:pt x="244" y="7684"/>
                  </a:lnTo>
                  <a:lnTo>
                    <a:pt x="0" y="7789"/>
                  </a:lnTo>
                  <a:cubicBezTo>
                    <a:pt x="488" y="8316"/>
                    <a:pt x="329" y="8217"/>
                    <a:pt x="488" y="8316"/>
                  </a:cubicBezTo>
                  <a:cubicBezTo>
                    <a:pt x="647" y="8415"/>
                    <a:pt x="746" y="8264"/>
                    <a:pt x="955" y="8384"/>
                  </a:cubicBezTo>
                  <a:cubicBezTo>
                    <a:pt x="1164" y="8504"/>
                    <a:pt x="1597" y="8867"/>
                    <a:pt x="1740" y="9038"/>
                  </a:cubicBezTo>
                  <a:cubicBezTo>
                    <a:pt x="1883" y="9209"/>
                    <a:pt x="1786" y="9301"/>
                    <a:pt x="1814" y="9410"/>
                  </a:cubicBezTo>
                  <a:cubicBezTo>
                    <a:pt x="1842" y="9519"/>
                    <a:pt x="1865" y="9637"/>
                    <a:pt x="1909" y="9693"/>
                  </a:cubicBezTo>
                  <a:cubicBezTo>
                    <a:pt x="1953" y="9749"/>
                    <a:pt x="1990" y="9709"/>
                    <a:pt x="2078" y="9743"/>
                  </a:cubicBezTo>
                  <a:cubicBezTo>
                    <a:pt x="2166" y="9777"/>
                    <a:pt x="2338" y="9905"/>
                    <a:pt x="2439" y="9895"/>
                  </a:cubicBezTo>
                  <a:cubicBezTo>
                    <a:pt x="2540" y="9885"/>
                    <a:pt x="2602" y="9754"/>
                    <a:pt x="2683" y="9684"/>
                  </a:cubicBezTo>
                  <a:lnTo>
                    <a:pt x="3171" y="9474"/>
                  </a:lnTo>
                  <a:lnTo>
                    <a:pt x="3902" y="9474"/>
                  </a:lnTo>
                  <a:lnTo>
                    <a:pt x="4390" y="9053"/>
                  </a:lnTo>
                  <a:cubicBezTo>
                    <a:pt x="4471" y="8807"/>
                    <a:pt x="4553" y="8562"/>
                    <a:pt x="4634" y="8316"/>
                  </a:cubicBezTo>
                  <a:lnTo>
                    <a:pt x="4634" y="7895"/>
                  </a:lnTo>
                  <a:lnTo>
                    <a:pt x="5122" y="7789"/>
                  </a:lnTo>
                  <a:lnTo>
                    <a:pt x="5854" y="7684"/>
                  </a:lnTo>
                  <a:lnTo>
                    <a:pt x="5854" y="7158"/>
                  </a:lnTo>
                  <a:lnTo>
                    <a:pt x="5610" y="6842"/>
                  </a:lnTo>
                  <a:lnTo>
                    <a:pt x="4878" y="6632"/>
                  </a:lnTo>
                  <a:cubicBezTo>
                    <a:pt x="4959" y="6386"/>
                    <a:pt x="5041" y="6141"/>
                    <a:pt x="5122" y="5895"/>
                  </a:cubicBezTo>
                  <a:lnTo>
                    <a:pt x="5122" y="5368"/>
                  </a:lnTo>
                  <a:lnTo>
                    <a:pt x="5854" y="4842"/>
                  </a:lnTo>
                  <a:lnTo>
                    <a:pt x="6585" y="4632"/>
                  </a:lnTo>
                  <a:lnTo>
                    <a:pt x="8049" y="4211"/>
                  </a:lnTo>
                  <a:lnTo>
                    <a:pt x="8293" y="3895"/>
                  </a:lnTo>
                  <a:lnTo>
                    <a:pt x="8049" y="3579"/>
                  </a:lnTo>
                  <a:lnTo>
                    <a:pt x="8537" y="3263"/>
                  </a:lnTo>
                  <a:lnTo>
                    <a:pt x="9268" y="2842"/>
                  </a:lnTo>
                  <a:lnTo>
                    <a:pt x="10000" y="2947"/>
                  </a:lnTo>
                  <a:lnTo>
                    <a:pt x="10000" y="2842"/>
                  </a:lnTo>
                  <a:lnTo>
                    <a:pt x="10000" y="231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3" name="Freeform 349"/>
            <p:cNvSpPr>
              <a:spLocks/>
            </p:cNvSpPr>
            <p:nvPr/>
          </p:nvSpPr>
          <p:spPr bwMode="auto">
            <a:xfrm>
              <a:off x="5121192" y="1647250"/>
              <a:ext cx="458401" cy="295269"/>
            </a:xfrm>
            <a:custGeom>
              <a:avLst/>
              <a:gdLst>
                <a:gd name="T0" fmla="*/ 2147483647 w 57"/>
                <a:gd name="T1" fmla="*/ 2147483647 h 37"/>
                <a:gd name="T2" fmla="*/ 2147483647 w 57"/>
                <a:gd name="T3" fmla="*/ 2147483647 h 37"/>
                <a:gd name="T4" fmla="*/ 2147483647 w 57"/>
                <a:gd name="T5" fmla="*/ 2147483647 h 37"/>
                <a:gd name="T6" fmla="*/ 2147483647 w 57"/>
                <a:gd name="T7" fmla="*/ 2147483647 h 37"/>
                <a:gd name="T8" fmla="*/ 2147483647 w 57"/>
                <a:gd name="T9" fmla="*/ 2147483647 h 37"/>
                <a:gd name="T10" fmla="*/ 2147483647 w 57"/>
                <a:gd name="T11" fmla="*/ 2147483647 h 37"/>
                <a:gd name="T12" fmla="*/ 2147483647 w 57"/>
                <a:gd name="T13" fmla="*/ 2147483647 h 37"/>
                <a:gd name="T14" fmla="*/ 2147483647 w 57"/>
                <a:gd name="T15" fmla="*/ 2147483647 h 37"/>
                <a:gd name="T16" fmla="*/ 2147483647 w 57"/>
                <a:gd name="T17" fmla="*/ 2147483647 h 37"/>
                <a:gd name="T18" fmla="*/ 2147483647 w 57"/>
                <a:gd name="T19" fmla="*/ 2147483647 h 37"/>
                <a:gd name="T20" fmla="*/ 2147483647 w 57"/>
                <a:gd name="T21" fmla="*/ 2147483647 h 37"/>
                <a:gd name="T22" fmla="*/ 2147483647 w 57"/>
                <a:gd name="T23" fmla="*/ 0 h 37"/>
                <a:gd name="T24" fmla="*/ 2147483647 w 57"/>
                <a:gd name="T25" fmla="*/ 0 h 37"/>
                <a:gd name="T26" fmla="*/ 2147483647 w 57"/>
                <a:gd name="T27" fmla="*/ 2147483647 h 37"/>
                <a:gd name="T28" fmla="*/ 2147483647 w 57"/>
                <a:gd name="T29" fmla="*/ 2147483647 h 37"/>
                <a:gd name="T30" fmla="*/ 2147483647 w 57"/>
                <a:gd name="T31" fmla="*/ 2147483647 h 37"/>
                <a:gd name="T32" fmla="*/ 2147483647 w 57"/>
                <a:gd name="T33" fmla="*/ 2147483647 h 37"/>
                <a:gd name="T34" fmla="*/ 2147483647 w 57"/>
                <a:gd name="T35" fmla="*/ 2147483647 h 37"/>
                <a:gd name="T36" fmla="*/ 2147483647 w 57"/>
                <a:gd name="T37" fmla="*/ 2147483647 h 37"/>
                <a:gd name="T38" fmla="*/ 2147483647 w 57"/>
                <a:gd name="T39" fmla="*/ 2147483647 h 37"/>
                <a:gd name="T40" fmla="*/ 2147483647 w 57"/>
                <a:gd name="T41" fmla="*/ 2147483647 h 37"/>
                <a:gd name="T42" fmla="*/ 2147483647 w 57"/>
                <a:gd name="T43" fmla="*/ 2147483647 h 37"/>
                <a:gd name="T44" fmla="*/ 0 w 57"/>
                <a:gd name="T45" fmla="*/ 2147483647 h 37"/>
                <a:gd name="T46" fmla="*/ 0 w 57"/>
                <a:gd name="T47" fmla="*/ 2147483647 h 37"/>
                <a:gd name="T48" fmla="*/ 2147483647 w 57"/>
                <a:gd name="T49" fmla="*/ 2147483647 h 37"/>
                <a:gd name="T50" fmla="*/ 2147483647 w 57"/>
                <a:gd name="T51" fmla="*/ 2147483647 h 37"/>
                <a:gd name="T52" fmla="*/ 2147483647 w 57"/>
                <a:gd name="T53" fmla="*/ 2147483647 h 37"/>
                <a:gd name="T54" fmla="*/ 2147483647 w 57"/>
                <a:gd name="T55" fmla="*/ 2147483647 h 37"/>
                <a:gd name="T56" fmla="*/ 2147483647 w 57"/>
                <a:gd name="T57" fmla="*/ 2147483647 h 37"/>
                <a:gd name="T58" fmla="*/ 2147483647 w 57"/>
                <a:gd name="T59" fmla="*/ 2147483647 h 37"/>
                <a:gd name="T60" fmla="*/ 2147483647 w 57"/>
                <a:gd name="T61" fmla="*/ 2147483647 h 37"/>
                <a:gd name="T62" fmla="*/ 2147483647 w 57"/>
                <a:gd name="T63" fmla="*/ 2147483647 h 37"/>
                <a:gd name="T64" fmla="*/ 2147483647 w 57"/>
                <a:gd name="T65" fmla="*/ 2147483647 h 37"/>
                <a:gd name="T66" fmla="*/ 2147483647 w 57"/>
                <a:gd name="T67" fmla="*/ 2147483647 h 37"/>
                <a:gd name="T68" fmla="*/ 2147483647 w 57"/>
                <a:gd name="T69" fmla="*/ 2147483647 h 37"/>
                <a:gd name="T70" fmla="*/ 2147483647 w 57"/>
                <a:gd name="T71" fmla="*/ 2147483647 h 37"/>
                <a:gd name="T72" fmla="*/ 2147483647 w 57"/>
                <a:gd name="T73" fmla="*/ 2147483647 h 37"/>
                <a:gd name="T74" fmla="*/ 2147483647 w 57"/>
                <a:gd name="T75" fmla="*/ 2147483647 h 37"/>
                <a:gd name="T76" fmla="*/ 2147483647 w 57"/>
                <a:gd name="T77" fmla="*/ 2147483647 h 37"/>
                <a:gd name="T78" fmla="*/ 2147483647 w 57"/>
                <a:gd name="T79" fmla="*/ 2147483647 h 37"/>
                <a:gd name="T80" fmla="*/ 2147483647 w 57"/>
                <a:gd name="T81" fmla="*/ 2147483647 h 37"/>
                <a:gd name="T82" fmla="*/ 2147483647 w 57"/>
                <a:gd name="T83" fmla="*/ 2147483647 h 37"/>
                <a:gd name="T84" fmla="*/ 2147483647 w 57"/>
                <a:gd name="T85" fmla="*/ 2147483647 h 37"/>
                <a:gd name="T86" fmla="*/ 2147483647 w 57"/>
                <a:gd name="T87" fmla="*/ 2147483647 h 37"/>
                <a:gd name="T88" fmla="*/ 2147483647 w 57"/>
                <a:gd name="T89" fmla="*/ 2147483647 h 37"/>
                <a:gd name="T90" fmla="*/ 2147483647 w 57"/>
                <a:gd name="T91" fmla="*/ 2147483647 h 3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7"/>
                <a:gd name="T139" fmla="*/ 0 h 37"/>
                <a:gd name="T140" fmla="*/ 57 w 57"/>
                <a:gd name="T141" fmla="*/ 37 h 3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7" h="37">
                  <a:moveTo>
                    <a:pt x="54" y="22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6" y="26"/>
                    <a:pt x="25" y="28"/>
                  </a:cubicBezTo>
                  <a:cubicBezTo>
                    <a:pt x="25" y="29"/>
                    <a:pt x="22" y="30"/>
                    <a:pt x="22" y="30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5"/>
                    <a:pt x="51" y="25"/>
                    <a:pt x="51" y="25"/>
                  </a:cubicBezTo>
                  <a:lnTo>
                    <a:pt x="54" y="2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4" name="Freeform 350"/>
            <p:cNvSpPr>
              <a:spLocks/>
            </p:cNvSpPr>
            <p:nvPr/>
          </p:nvSpPr>
          <p:spPr bwMode="auto">
            <a:xfrm>
              <a:off x="5385466" y="1647250"/>
              <a:ext cx="57096" cy="30995"/>
            </a:xfrm>
            <a:custGeom>
              <a:avLst/>
              <a:gdLst>
                <a:gd name="T0" fmla="*/ 2147483647 w 42"/>
                <a:gd name="T1" fmla="*/ 2147483647 h 24"/>
                <a:gd name="T2" fmla="*/ 2147483647 w 42"/>
                <a:gd name="T3" fmla="*/ 0 h 24"/>
                <a:gd name="T4" fmla="*/ 0 w 42"/>
                <a:gd name="T5" fmla="*/ 2147483647 h 24"/>
                <a:gd name="T6" fmla="*/ 2147483647 w 42"/>
                <a:gd name="T7" fmla="*/ 2147483647 h 24"/>
                <a:gd name="T8" fmla="*/ 2147483647 w 42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24"/>
                <a:gd name="T17" fmla="*/ 42 w 4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24">
                  <a:moveTo>
                    <a:pt x="36" y="24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42" y="24"/>
                  </a:lnTo>
                  <a:lnTo>
                    <a:pt x="36" y="2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5" name="Freeform 359"/>
            <p:cNvSpPr>
              <a:spLocks/>
            </p:cNvSpPr>
            <p:nvPr/>
          </p:nvSpPr>
          <p:spPr bwMode="auto">
            <a:xfrm>
              <a:off x="5064095" y="1518375"/>
              <a:ext cx="79935" cy="48940"/>
            </a:xfrm>
            <a:custGeom>
              <a:avLst/>
              <a:gdLst>
                <a:gd name="T0" fmla="*/ 2147483647 w 60"/>
                <a:gd name="T1" fmla="*/ 2147483647 h 36"/>
                <a:gd name="T2" fmla="*/ 2147483647 w 60"/>
                <a:gd name="T3" fmla="*/ 2147483647 h 36"/>
                <a:gd name="T4" fmla="*/ 2147483647 w 60"/>
                <a:gd name="T5" fmla="*/ 2147483647 h 36"/>
                <a:gd name="T6" fmla="*/ 2147483647 w 60"/>
                <a:gd name="T7" fmla="*/ 2147483647 h 36"/>
                <a:gd name="T8" fmla="*/ 2147483647 w 60"/>
                <a:gd name="T9" fmla="*/ 0 h 36"/>
                <a:gd name="T10" fmla="*/ 2147483647 w 60"/>
                <a:gd name="T11" fmla="*/ 0 h 36"/>
                <a:gd name="T12" fmla="*/ 2147483647 w 60"/>
                <a:gd name="T13" fmla="*/ 2147483647 h 36"/>
                <a:gd name="T14" fmla="*/ 0 w 60"/>
                <a:gd name="T15" fmla="*/ 2147483647 h 36"/>
                <a:gd name="T16" fmla="*/ 2147483647 w 60"/>
                <a:gd name="T17" fmla="*/ 2147483647 h 36"/>
                <a:gd name="T18" fmla="*/ 2147483647 w 60"/>
                <a:gd name="T19" fmla="*/ 2147483647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36"/>
                <a:gd name="T32" fmla="*/ 60 w 60"/>
                <a:gd name="T33" fmla="*/ 36 h 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36">
                  <a:moveTo>
                    <a:pt x="54" y="36"/>
                  </a:moveTo>
                  <a:lnTo>
                    <a:pt x="60" y="24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54" y="3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6" name="Freeform 360"/>
            <p:cNvSpPr>
              <a:spLocks/>
            </p:cNvSpPr>
            <p:nvPr/>
          </p:nvSpPr>
          <p:spPr bwMode="auto">
            <a:xfrm>
              <a:off x="4918908" y="1542845"/>
              <a:ext cx="249592" cy="223491"/>
            </a:xfrm>
            <a:custGeom>
              <a:avLst/>
              <a:gdLst>
                <a:gd name="T0" fmla="*/ 2147483647 w 31"/>
                <a:gd name="T1" fmla="*/ 2147483647 h 28"/>
                <a:gd name="T2" fmla="*/ 2147483647 w 31"/>
                <a:gd name="T3" fmla="*/ 2147483647 h 28"/>
                <a:gd name="T4" fmla="*/ 2147483647 w 31"/>
                <a:gd name="T5" fmla="*/ 2147483647 h 28"/>
                <a:gd name="T6" fmla="*/ 2147483647 w 31"/>
                <a:gd name="T7" fmla="*/ 2147483647 h 28"/>
                <a:gd name="T8" fmla="*/ 2147483647 w 31"/>
                <a:gd name="T9" fmla="*/ 2147483647 h 28"/>
                <a:gd name="T10" fmla="*/ 2147483647 w 31"/>
                <a:gd name="T11" fmla="*/ 2147483647 h 28"/>
                <a:gd name="T12" fmla="*/ 2147483647 w 31"/>
                <a:gd name="T13" fmla="*/ 2147483647 h 28"/>
                <a:gd name="T14" fmla="*/ 2147483647 w 31"/>
                <a:gd name="T15" fmla="*/ 2147483647 h 28"/>
                <a:gd name="T16" fmla="*/ 2147483647 w 31"/>
                <a:gd name="T17" fmla="*/ 2147483647 h 28"/>
                <a:gd name="T18" fmla="*/ 2147483647 w 31"/>
                <a:gd name="T19" fmla="*/ 2147483647 h 28"/>
                <a:gd name="T20" fmla="*/ 2147483647 w 31"/>
                <a:gd name="T21" fmla="*/ 2147483647 h 28"/>
                <a:gd name="T22" fmla="*/ 2147483647 w 31"/>
                <a:gd name="T23" fmla="*/ 2147483647 h 28"/>
                <a:gd name="T24" fmla="*/ 2147483647 w 31"/>
                <a:gd name="T25" fmla="*/ 2147483647 h 28"/>
                <a:gd name="T26" fmla="*/ 2147483647 w 31"/>
                <a:gd name="T27" fmla="*/ 2147483647 h 28"/>
                <a:gd name="T28" fmla="*/ 2147483647 w 31"/>
                <a:gd name="T29" fmla="*/ 2147483647 h 28"/>
                <a:gd name="T30" fmla="*/ 2147483647 w 31"/>
                <a:gd name="T31" fmla="*/ 2147483647 h 28"/>
                <a:gd name="T32" fmla="*/ 2147483647 w 31"/>
                <a:gd name="T33" fmla="*/ 2147483647 h 28"/>
                <a:gd name="T34" fmla="*/ 2147483647 w 31"/>
                <a:gd name="T35" fmla="*/ 2147483647 h 28"/>
                <a:gd name="T36" fmla="*/ 2147483647 w 31"/>
                <a:gd name="T37" fmla="*/ 2147483647 h 28"/>
                <a:gd name="T38" fmla="*/ 2147483647 w 31"/>
                <a:gd name="T39" fmla="*/ 2147483647 h 28"/>
                <a:gd name="T40" fmla="*/ 2147483647 w 31"/>
                <a:gd name="T41" fmla="*/ 2147483647 h 28"/>
                <a:gd name="T42" fmla="*/ 2147483647 w 31"/>
                <a:gd name="T43" fmla="*/ 2147483647 h 28"/>
                <a:gd name="T44" fmla="*/ 2147483647 w 31"/>
                <a:gd name="T45" fmla="*/ 2147483647 h 28"/>
                <a:gd name="T46" fmla="*/ 2147483647 w 31"/>
                <a:gd name="T47" fmla="*/ 0 h 28"/>
                <a:gd name="T48" fmla="*/ 2147483647 w 31"/>
                <a:gd name="T49" fmla="*/ 2147483647 h 28"/>
                <a:gd name="T50" fmla="*/ 2147483647 w 31"/>
                <a:gd name="T51" fmla="*/ 2147483647 h 28"/>
                <a:gd name="T52" fmla="*/ 2147483647 w 31"/>
                <a:gd name="T53" fmla="*/ 0 h 28"/>
                <a:gd name="T54" fmla="*/ 2147483647 w 31"/>
                <a:gd name="T55" fmla="*/ 0 h 28"/>
                <a:gd name="T56" fmla="*/ 2147483647 w 31"/>
                <a:gd name="T57" fmla="*/ 2147483647 h 28"/>
                <a:gd name="T58" fmla="*/ 2147483647 w 31"/>
                <a:gd name="T59" fmla="*/ 2147483647 h 28"/>
                <a:gd name="T60" fmla="*/ 0 w 31"/>
                <a:gd name="T61" fmla="*/ 2147483647 h 28"/>
                <a:gd name="T62" fmla="*/ 0 w 31"/>
                <a:gd name="T63" fmla="*/ 2147483647 h 28"/>
                <a:gd name="T64" fmla="*/ 2147483647 w 31"/>
                <a:gd name="T65" fmla="*/ 2147483647 h 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"/>
                <a:gd name="T100" fmla="*/ 0 h 28"/>
                <a:gd name="T101" fmla="*/ 31 w 31"/>
                <a:gd name="T102" fmla="*/ 28 h 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" h="28">
                  <a:moveTo>
                    <a:pt x="1" y="9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7"/>
                    <a:pt x="2" y="17"/>
                  </a:cubicBezTo>
                  <a:cubicBezTo>
                    <a:pt x="2" y="17"/>
                    <a:pt x="2" y="19"/>
                    <a:pt x="2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1"/>
                    <a:pt x="15" y="1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7" name="Freeform 364"/>
            <p:cNvSpPr>
              <a:spLocks/>
            </p:cNvSpPr>
            <p:nvPr/>
          </p:nvSpPr>
          <p:spPr bwMode="auto">
            <a:xfrm>
              <a:off x="4563280" y="2593417"/>
              <a:ext cx="404568" cy="298531"/>
            </a:xfrm>
            <a:custGeom>
              <a:avLst/>
              <a:gdLst>
                <a:gd name="T0" fmla="*/ 2147483647 w 300"/>
                <a:gd name="T1" fmla="*/ 2147483647 h 223"/>
                <a:gd name="T2" fmla="*/ 2147483647 w 300"/>
                <a:gd name="T3" fmla="*/ 2147483647 h 223"/>
                <a:gd name="T4" fmla="*/ 2147483647 w 300"/>
                <a:gd name="T5" fmla="*/ 2147483647 h 223"/>
                <a:gd name="T6" fmla="*/ 2147483647 w 300"/>
                <a:gd name="T7" fmla="*/ 2147483647 h 223"/>
                <a:gd name="T8" fmla="*/ 2147483647 w 300"/>
                <a:gd name="T9" fmla="*/ 2147483647 h 223"/>
                <a:gd name="T10" fmla="*/ 2147483647 w 300"/>
                <a:gd name="T11" fmla="*/ 2147483647 h 223"/>
                <a:gd name="T12" fmla="*/ 2147483647 w 300"/>
                <a:gd name="T13" fmla="*/ 2147483647 h 223"/>
                <a:gd name="T14" fmla="*/ 2147483647 w 300"/>
                <a:gd name="T15" fmla="*/ 2147483647 h 223"/>
                <a:gd name="T16" fmla="*/ 2147483647 w 300"/>
                <a:gd name="T17" fmla="*/ 2147483647 h 223"/>
                <a:gd name="T18" fmla="*/ 2147483647 w 300"/>
                <a:gd name="T19" fmla="*/ 2147483647 h 223"/>
                <a:gd name="T20" fmla="*/ 2147483647 w 300"/>
                <a:gd name="T21" fmla="*/ 2147483647 h 223"/>
                <a:gd name="T22" fmla="*/ 2147483647 w 300"/>
                <a:gd name="T23" fmla="*/ 2147483647 h 223"/>
                <a:gd name="T24" fmla="*/ 2147483647 w 300"/>
                <a:gd name="T25" fmla="*/ 2147483647 h 223"/>
                <a:gd name="T26" fmla="*/ 2147483647 w 300"/>
                <a:gd name="T27" fmla="*/ 2147483647 h 223"/>
                <a:gd name="T28" fmla="*/ 2147483647 w 300"/>
                <a:gd name="T29" fmla="*/ 2147483647 h 223"/>
                <a:gd name="T30" fmla="*/ 2147483647 w 300"/>
                <a:gd name="T31" fmla="*/ 0 h 223"/>
                <a:gd name="T32" fmla="*/ 2147483647 w 300"/>
                <a:gd name="T33" fmla="*/ 2147483647 h 223"/>
                <a:gd name="T34" fmla="*/ 2147483647 w 300"/>
                <a:gd name="T35" fmla="*/ 2147483647 h 223"/>
                <a:gd name="T36" fmla="*/ 2147483647 w 300"/>
                <a:gd name="T37" fmla="*/ 2147483647 h 223"/>
                <a:gd name="T38" fmla="*/ 2147483647 w 300"/>
                <a:gd name="T39" fmla="*/ 2147483647 h 223"/>
                <a:gd name="T40" fmla="*/ 2147483647 w 300"/>
                <a:gd name="T41" fmla="*/ 2147483647 h 223"/>
                <a:gd name="T42" fmla="*/ 2147483647 w 300"/>
                <a:gd name="T43" fmla="*/ 2147483647 h 223"/>
                <a:gd name="T44" fmla="*/ 0 w 300"/>
                <a:gd name="T45" fmla="*/ 2147483647 h 223"/>
                <a:gd name="T46" fmla="*/ 2147483647 w 300"/>
                <a:gd name="T47" fmla="*/ 2147483647 h 223"/>
                <a:gd name="T48" fmla="*/ 2147483647 w 300"/>
                <a:gd name="T49" fmla="*/ 2147483647 h 223"/>
                <a:gd name="T50" fmla="*/ 2147483647 w 300"/>
                <a:gd name="T51" fmla="*/ 2147483647 h 223"/>
                <a:gd name="T52" fmla="*/ 2147483647 w 300"/>
                <a:gd name="T53" fmla="*/ 2147483647 h 223"/>
                <a:gd name="T54" fmla="*/ 2147483647 w 300"/>
                <a:gd name="T55" fmla="*/ 2147483647 h 22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00"/>
                <a:gd name="T85" fmla="*/ 0 h 223"/>
                <a:gd name="T86" fmla="*/ 300 w 300"/>
                <a:gd name="T87" fmla="*/ 223 h 22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00" h="223">
                  <a:moveTo>
                    <a:pt x="66" y="223"/>
                  </a:moveTo>
                  <a:lnTo>
                    <a:pt x="78" y="205"/>
                  </a:lnTo>
                  <a:lnTo>
                    <a:pt x="102" y="205"/>
                  </a:lnTo>
                  <a:lnTo>
                    <a:pt x="138" y="217"/>
                  </a:lnTo>
                  <a:lnTo>
                    <a:pt x="162" y="205"/>
                  </a:lnTo>
                  <a:lnTo>
                    <a:pt x="198" y="205"/>
                  </a:lnTo>
                  <a:lnTo>
                    <a:pt x="228" y="199"/>
                  </a:lnTo>
                  <a:lnTo>
                    <a:pt x="258" y="174"/>
                  </a:lnTo>
                  <a:lnTo>
                    <a:pt x="288" y="138"/>
                  </a:lnTo>
                  <a:lnTo>
                    <a:pt x="300" y="66"/>
                  </a:lnTo>
                  <a:lnTo>
                    <a:pt x="288" y="54"/>
                  </a:lnTo>
                  <a:lnTo>
                    <a:pt x="282" y="24"/>
                  </a:lnTo>
                  <a:lnTo>
                    <a:pt x="282" y="18"/>
                  </a:lnTo>
                  <a:lnTo>
                    <a:pt x="270" y="6"/>
                  </a:lnTo>
                  <a:lnTo>
                    <a:pt x="222" y="0"/>
                  </a:lnTo>
                  <a:lnTo>
                    <a:pt x="114" y="72"/>
                  </a:lnTo>
                  <a:lnTo>
                    <a:pt x="78" y="90"/>
                  </a:lnTo>
                  <a:lnTo>
                    <a:pt x="78" y="144"/>
                  </a:lnTo>
                  <a:lnTo>
                    <a:pt x="66" y="162"/>
                  </a:lnTo>
                  <a:lnTo>
                    <a:pt x="24" y="168"/>
                  </a:lnTo>
                  <a:lnTo>
                    <a:pt x="0" y="168"/>
                  </a:lnTo>
                  <a:lnTo>
                    <a:pt x="12" y="193"/>
                  </a:lnTo>
                  <a:lnTo>
                    <a:pt x="36" y="217"/>
                  </a:lnTo>
                  <a:lnTo>
                    <a:pt x="48" y="217"/>
                  </a:lnTo>
                  <a:lnTo>
                    <a:pt x="60" y="223"/>
                  </a:lnTo>
                  <a:lnTo>
                    <a:pt x="66" y="22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8" name="Freeform 365"/>
            <p:cNvSpPr>
              <a:spLocks/>
            </p:cNvSpPr>
            <p:nvPr/>
          </p:nvSpPr>
          <p:spPr bwMode="auto">
            <a:xfrm>
              <a:off x="4563280" y="2593417"/>
              <a:ext cx="404568" cy="298531"/>
            </a:xfrm>
            <a:custGeom>
              <a:avLst/>
              <a:gdLst>
                <a:gd name="T0" fmla="*/ 2147483647 w 300"/>
                <a:gd name="T1" fmla="*/ 2147483647 h 223"/>
                <a:gd name="T2" fmla="*/ 2147483647 w 300"/>
                <a:gd name="T3" fmla="*/ 2147483647 h 223"/>
                <a:gd name="T4" fmla="*/ 2147483647 w 300"/>
                <a:gd name="T5" fmla="*/ 2147483647 h 223"/>
                <a:gd name="T6" fmla="*/ 2147483647 w 300"/>
                <a:gd name="T7" fmla="*/ 2147483647 h 223"/>
                <a:gd name="T8" fmla="*/ 2147483647 w 300"/>
                <a:gd name="T9" fmla="*/ 2147483647 h 223"/>
                <a:gd name="T10" fmla="*/ 2147483647 w 300"/>
                <a:gd name="T11" fmla="*/ 2147483647 h 223"/>
                <a:gd name="T12" fmla="*/ 2147483647 w 300"/>
                <a:gd name="T13" fmla="*/ 2147483647 h 223"/>
                <a:gd name="T14" fmla="*/ 2147483647 w 300"/>
                <a:gd name="T15" fmla="*/ 2147483647 h 223"/>
                <a:gd name="T16" fmla="*/ 2147483647 w 300"/>
                <a:gd name="T17" fmla="*/ 2147483647 h 223"/>
                <a:gd name="T18" fmla="*/ 2147483647 w 300"/>
                <a:gd name="T19" fmla="*/ 2147483647 h 223"/>
                <a:gd name="T20" fmla="*/ 2147483647 w 300"/>
                <a:gd name="T21" fmla="*/ 2147483647 h 223"/>
                <a:gd name="T22" fmla="*/ 2147483647 w 300"/>
                <a:gd name="T23" fmla="*/ 2147483647 h 223"/>
                <a:gd name="T24" fmla="*/ 2147483647 w 300"/>
                <a:gd name="T25" fmla="*/ 2147483647 h 223"/>
                <a:gd name="T26" fmla="*/ 2147483647 w 300"/>
                <a:gd name="T27" fmla="*/ 2147483647 h 223"/>
                <a:gd name="T28" fmla="*/ 2147483647 w 300"/>
                <a:gd name="T29" fmla="*/ 2147483647 h 223"/>
                <a:gd name="T30" fmla="*/ 2147483647 w 300"/>
                <a:gd name="T31" fmla="*/ 0 h 223"/>
                <a:gd name="T32" fmla="*/ 2147483647 w 300"/>
                <a:gd name="T33" fmla="*/ 2147483647 h 223"/>
                <a:gd name="T34" fmla="*/ 2147483647 w 300"/>
                <a:gd name="T35" fmla="*/ 2147483647 h 223"/>
                <a:gd name="T36" fmla="*/ 2147483647 w 300"/>
                <a:gd name="T37" fmla="*/ 2147483647 h 223"/>
                <a:gd name="T38" fmla="*/ 2147483647 w 300"/>
                <a:gd name="T39" fmla="*/ 2147483647 h 223"/>
                <a:gd name="T40" fmla="*/ 2147483647 w 300"/>
                <a:gd name="T41" fmla="*/ 2147483647 h 223"/>
                <a:gd name="T42" fmla="*/ 2147483647 w 300"/>
                <a:gd name="T43" fmla="*/ 2147483647 h 223"/>
                <a:gd name="T44" fmla="*/ 0 w 300"/>
                <a:gd name="T45" fmla="*/ 2147483647 h 223"/>
                <a:gd name="T46" fmla="*/ 2147483647 w 300"/>
                <a:gd name="T47" fmla="*/ 2147483647 h 223"/>
                <a:gd name="T48" fmla="*/ 2147483647 w 300"/>
                <a:gd name="T49" fmla="*/ 2147483647 h 223"/>
                <a:gd name="T50" fmla="*/ 2147483647 w 300"/>
                <a:gd name="T51" fmla="*/ 2147483647 h 223"/>
                <a:gd name="T52" fmla="*/ 2147483647 w 300"/>
                <a:gd name="T53" fmla="*/ 2147483647 h 223"/>
                <a:gd name="T54" fmla="*/ 2147483647 w 300"/>
                <a:gd name="T55" fmla="*/ 2147483647 h 22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00"/>
                <a:gd name="T85" fmla="*/ 0 h 223"/>
                <a:gd name="T86" fmla="*/ 300 w 300"/>
                <a:gd name="T87" fmla="*/ 223 h 22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00" h="223">
                  <a:moveTo>
                    <a:pt x="66" y="223"/>
                  </a:moveTo>
                  <a:lnTo>
                    <a:pt x="78" y="205"/>
                  </a:lnTo>
                  <a:lnTo>
                    <a:pt x="102" y="205"/>
                  </a:lnTo>
                  <a:lnTo>
                    <a:pt x="138" y="217"/>
                  </a:lnTo>
                  <a:lnTo>
                    <a:pt x="162" y="205"/>
                  </a:lnTo>
                  <a:lnTo>
                    <a:pt x="198" y="205"/>
                  </a:lnTo>
                  <a:lnTo>
                    <a:pt x="228" y="199"/>
                  </a:lnTo>
                  <a:lnTo>
                    <a:pt x="258" y="174"/>
                  </a:lnTo>
                  <a:lnTo>
                    <a:pt x="288" y="138"/>
                  </a:lnTo>
                  <a:lnTo>
                    <a:pt x="300" y="66"/>
                  </a:lnTo>
                  <a:lnTo>
                    <a:pt x="288" y="54"/>
                  </a:lnTo>
                  <a:lnTo>
                    <a:pt x="282" y="24"/>
                  </a:lnTo>
                  <a:lnTo>
                    <a:pt x="282" y="18"/>
                  </a:lnTo>
                  <a:lnTo>
                    <a:pt x="270" y="6"/>
                  </a:lnTo>
                  <a:lnTo>
                    <a:pt x="222" y="0"/>
                  </a:lnTo>
                  <a:lnTo>
                    <a:pt x="114" y="72"/>
                  </a:lnTo>
                  <a:lnTo>
                    <a:pt x="78" y="90"/>
                  </a:lnTo>
                  <a:lnTo>
                    <a:pt x="78" y="144"/>
                  </a:lnTo>
                  <a:lnTo>
                    <a:pt x="66" y="162"/>
                  </a:lnTo>
                  <a:lnTo>
                    <a:pt x="24" y="168"/>
                  </a:lnTo>
                  <a:lnTo>
                    <a:pt x="0" y="168"/>
                  </a:lnTo>
                  <a:lnTo>
                    <a:pt x="12" y="193"/>
                  </a:lnTo>
                  <a:lnTo>
                    <a:pt x="36" y="217"/>
                  </a:lnTo>
                  <a:lnTo>
                    <a:pt x="48" y="217"/>
                  </a:lnTo>
                  <a:lnTo>
                    <a:pt x="60" y="223"/>
                  </a:lnTo>
                  <a:lnTo>
                    <a:pt x="66" y="223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9" name="Freeform 366"/>
            <p:cNvSpPr>
              <a:spLocks/>
            </p:cNvSpPr>
            <p:nvPr/>
          </p:nvSpPr>
          <p:spPr bwMode="auto">
            <a:xfrm>
              <a:off x="4250067" y="2552633"/>
              <a:ext cx="419249" cy="394780"/>
            </a:xfrm>
            <a:custGeom>
              <a:avLst/>
              <a:gdLst>
                <a:gd name="T0" fmla="*/ 2147483647 w 52"/>
                <a:gd name="T1" fmla="*/ 2147483647 h 49"/>
                <a:gd name="T2" fmla="*/ 2147483647 w 52"/>
                <a:gd name="T3" fmla="*/ 2147483647 h 49"/>
                <a:gd name="T4" fmla="*/ 2147483647 w 52"/>
                <a:gd name="T5" fmla="*/ 2147483647 h 49"/>
                <a:gd name="T6" fmla="*/ 2147483647 w 52"/>
                <a:gd name="T7" fmla="*/ 2147483647 h 49"/>
                <a:gd name="T8" fmla="*/ 2147483647 w 52"/>
                <a:gd name="T9" fmla="*/ 2147483647 h 49"/>
                <a:gd name="T10" fmla="*/ 2147483647 w 52"/>
                <a:gd name="T11" fmla="*/ 2147483647 h 49"/>
                <a:gd name="T12" fmla="*/ 2147483647 w 52"/>
                <a:gd name="T13" fmla="*/ 2147483647 h 49"/>
                <a:gd name="T14" fmla="*/ 2147483647 w 52"/>
                <a:gd name="T15" fmla="*/ 2147483647 h 49"/>
                <a:gd name="T16" fmla="*/ 2147483647 w 52"/>
                <a:gd name="T17" fmla="*/ 2147483647 h 49"/>
                <a:gd name="T18" fmla="*/ 2147483647 w 52"/>
                <a:gd name="T19" fmla="*/ 2147483647 h 49"/>
                <a:gd name="T20" fmla="*/ 2147483647 w 52"/>
                <a:gd name="T21" fmla="*/ 2147483647 h 49"/>
                <a:gd name="T22" fmla="*/ 2147483647 w 52"/>
                <a:gd name="T23" fmla="*/ 0 h 49"/>
                <a:gd name="T24" fmla="*/ 2147483647 w 52"/>
                <a:gd name="T25" fmla="*/ 0 h 49"/>
                <a:gd name="T26" fmla="*/ 2147483647 w 52"/>
                <a:gd name="T27" fmla="*/ 2147483647 h 49"/>
                <a:gd name="T28" fmla="*/ 2147483647 w 52"/>
                <a:gd name="T29" fmla="*/ 2147483647 h 49"/>
                <a:gd name="T30" fmla="*/ 2147483647 w 52"/>
                <a:gd name="T31" fmla="*/ 2147483647 h 49"/>
                <a:gd name="T32" fmla="*/ 2147483647 w 52"/>
                <a:gd name="T33" fmla="*/ 2147483647 h 49"/>
                <a:gd name="T34" fmla="*/ 2147483647 w 52"/>
                <a:gd name="T35" fmla="*/ 2147483647 h 49"/>
                <a:gd name="T36" fmla="*/ 2147483647 w 52"/>
                <a:gd name="T37" fmla="*/ 2147483647 h 49"/>
                <a:gd name="T38" fmla="*/ 0 w 52"/>
                <a:gd name="T39" fmla="*/ 2147483647 h 49"/>
                <a:gd name="T40" fmla="*/ 0 w 52"/>
                <a:gd name="T41" fmla="*/ 2147483647 h 49"/>
                <a:gd name="T42" fmla="*/ 2147483647 w 52"/>
                <a:gd name="T43" fmla="*/ 2147483647 h 49"/>
                <a:gd name="T44" fmla="*/ 2147483647 w 52"/>
                <a:gd name="T45" fmla="*/ 2147483647 h 49"/>
                <a:gd name="T46" fmla="*/ 2147483647 w 52"/>
                <a:gd name="T47" fmla="*/ 2147483647 h 49"/>
                <a:gd name="T48" fmla="*/ 2147483647 w 52"/>
                <a:gd name="T49" fmla="*/ 2147483647 h 49"/>
                <a:gd name="T50" fmla="*/ 2147483647 w 52"/>
                <a:gd name="T51" fmla="*/ 2147483647 h 49"/>
                <a:gd name="T52" fmla="*/ 2147483647 w 52"/>
                <a:gd name="T53" fmla="*/ 2147483647 h 49"/>
                <a:gd name="T54" fmla="*/ 2147483647 w 52"/>
                <a:gd name="T55" fmla="*/ 2147483647 h 49"/>
                <a:gd name="T56" fmla="*/ 2147483647 w 52"/>
                <a:gd name="T57" fmla="*/ 2147483647 h 49"/>
                <a:gd name="T58" fmla="*/ 2147483647 w 52"/>
                <a:gd name="T59" fmla="*/ 2147483647 h 49"/>
                <a:gd name="T60" fmla="*/ 2147483647 w 52"/>
                <a:gd name="T61" fmla="*/ 2147483647 h 49"/>
                <a:gd name="T62" fmla="*/ 2147483647 w 52"/>
                <a:gd name="T63" fmla="*/ 2147483647 h 49"/>
                <a:gd name="T64" fmla="*/ 2147483647 w 52"/>
                <a:gd name="T65" fmla="*/ 2147483647 h 49"/>
                <a:gd name="T66" fmla="*/ 2147483647 w 52"/>
                <a:gd name="T67" fmla="*/ 2147483647 h 49"/>
                <a:gd name="T68" fmla="*/ 2147483647 w 52"/>
                <a:gd name="T69" fmla="*/ 2147483647 h 49"/>
                <a:gd name="T70" fmla="*/ 2147483647 w 52"/>
                <a:gd name="T71" fmla="*/ 2147483647 h 49"/>
                <a:gd name="T72" fmla="*/ 2147483647 w 52"/>
                <a:gd name="T73" fmla="*/ 2147483647 h 4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2"/>
                <a:gd name="T112" fmla="*/ 0 h 49"/>
                <a:gd name="T113" fmla="*/ 52 w 52"/>
                <a:gd name="T114" fmla="*/ 49 h 4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2" h="49">
                  <a:moveTo>
                    <a:pt x="24" y="44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10" y="42"/>
                    <a:pt x="10" y="42"/>
                  </a:cubicBezTo>
                  <a:cubicBezTo>
                    <a:pt x="11" y="42"/>
                    <a:pt x="11" y="44"/>
                    <a:pt x="11" y="44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7"/>
                    <a:pt x="23" y="47"/>
                    <a:pt x="23" y="47"/>
                  </a:cubicBezTo>
                  <a:lnTo>
                    <a:pt x="24" y="4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0" name="Freeform 367"/>
            <p:cNvSpPr>
              <a:spLocks/>
            </p:cNvSpPr>
            <p:nvPr/>
          </p:nvSpPr>
          <p:spPr bwMode="auto">
            <a:xfrm>
              <a:off x="5613851" y="2916418"/>
              <a:ext cx="241436" cy="326264"/>
            </a:xfrm>
            <a:custGeom>
              <a:avLst/>
              <a:gdLst>
                <a:gd name="T0" fmla="*/ 2147483647 w 180"/>
                <a:gd name="T1" fmla="*/ 2147483647 h 246"/>
                <a:gd name="T2" fmla="*/ 2147483647 w 180"/>
                <a:gd name="T3" fmla="*/ 2147483647 h 246"/>
                <a:gd name="T4" fmla="*/ 2147483647 w 180"/>
                <a:gd name="T5" fmla="*/ 2147483647 h 246"/>
                <a:gd name="T6" fmla="*/ 2147483647 w 180"/>
                <a:gd name="T7" fmla="*/ 2147483647 h 246"/>
                <a:gd name="T8" fmla="*/ 2147483647 w 180"/>
                <a:gd name="T9" fmla="*/ 2147483647 h 246"/>
                <a:gd name="T10" fmla="*/ 2147483647 w 180"/>
                <a:gd name="T11" fmla="*/ 2147483647 h 246"/>
                <a:gd name="T12" fmla="*/ 2147483647 w 180"/>
                <a:gd name="T13" fmla="*/ 2147483647 h 246"/>
                <a:gd name="T14" fmla="*/ 2147483647 w 180"/>
                <a:gd name="T15" fmla="*/ 2147483647 h 246"/>
                <a:gd name="T16" fmla="*/ 2147483647 w 180"/>
                <a:gd name="T17" fmla="*/ 2147483647 h 246"/>
                <a:gd name="T18" fmla="*/ 2147483647 w 180"/>
                <a:gd name="T19" fmla="*/ 2147483647 h 246"/>
                <a:gd name="T20" fmla="*/ 2147483647 w 180"/>
                <a:gd name="T21" fmla="*/ 2147483647 h 246"/>
                <a:gd name="T22" fmla="*/ 2147483647 w 180"/>
                <a:gd name="T23" fmla="*/ 2147483647 h 246"/>
                <a:gd name="T24" fmla="*/ 2147483647 w 180"/>
                <a:gd name="T25" fmla="*/ 2147483647 h 246"/>
                <a:gd name="T26" fmla="*/ 0 w 180"/>
                <a:gd name="T27" fmla="*/ 2147483647 h 246"/>
                <a:gd name="T28" fmla="*/ 0 w 180"/>
                <a:gd name="T29" fmla="*/ 2147483647 h 246"/>
                <a:gd name="T30" fmla="*/ 2147483647 w 180"/>
                <a:gd name="T31" fmla="*/ 2147483647 h 246"/>
                <a:gd name="T32" fmla="*/ 2147483647 w 180"/>
                <a:gd name="T33" fmla="*/ 2147483647 h 246"/>
                <a:gd name="T34" fmla="*/ 2147483647 w 180"/>
                <a:gd name="T35" fmla="*/ 2147483647 h 246"/>
                <a:gd name="T36" fmla="*/ 2147483647 w 180"/>
                <a:gd name="T37" fmla="*/ 2147483647 h 246"/>
                <a:gd name="T38" fmla="*/ 2147483647 w 180"/>
                <a:gd name="T39" fmla="*/ 2147483647 h 246"/>
                <a:gd name="T40" fmla="*/ 2147483647 w 180"/>
                <a:gd name="T41" fmla="*/ 0 h 246"/>
                <a:gd name="T42" fmla="*/ 2147483647 w 180"/>
                <a:gd name="T43" fmla="*/ 2147483647 h 24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0"/>
                <a:gd name="T67" fmla="*/ 0 h 246"/>
                <a:gd name="T68" fmla="*/ 180 w 180"/>
                <a:gd name="T69" fmla="*/ 246 h 24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0" h="246">
                  <a:moveTo>
                    <a:pt x="72" y="18"/>
                  </a:moveTo>
                  <a:lnTo>
                    <a:pt x="48" y="12"/>
                  </a:lnTo>
                  <a:lnTo>
                    <a:pt x="48" y="6"/>
                  </a:lnTo>
                  <a:lnTo>
                    <a:pt x="30" y="18"/>
                  </a:lnTo>
                  <a:lnTo>
                    <a:pt x="42" y="36"/>
                  </a:lnTo>
                  <a:lnTo>
                    <a:pt x="84" y="60"/>
                  </a:lnTo>
                  <a:lnTo>
                    <a:pt x="126" y="66"/>
                  </a:lnTo>
                  <a:lnTo>
                    <a:pt x="78" y="120"/>
                  </a:lnTo>
                  <a:lnTo>
                    <a:pt x="36" y="132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44"/>
                  </a:lnTo>
                  <a:lnTo>
                    <a:pt x="18" y="150"/>
                  </a:lnTo>
                  <a:lnTo>
                    <a:pt x="0" y="168"/>
                  </a:lnTo>
                  <a:lnTo>
                    <a:pt x="0" y="228"/>
                  </a:lnTo>
                  <a:lnTo>
                    <a:pt x="12" y="246"/>
                  </a:lnTo>
                  <a:lnTo>
                    <a:pt x="42" y="204"/>
                  </a:lnTo>
                  <a:lnTo>
                    <a:pt x="90" y="180"/>
                  </a:lnTo>
                  <a:lnTo>
                    <a:pt x="132" y="132"/>
                  </a:lnTo>
                  <a:lnTo>
                    <a:pt x="168" y="48"/>
                  </a:lnTo>
                  <a:lnTo>
                    <a:pt x="180" y="0"/>
                  </a:lnTo>
                  <a:lnTo>
                    <a:pt x="72" y="1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1" name="Freeform 368"/>
            <p:cNvSpPr>
              <a:spLocks/>
            </p:cNvSpPr>
            <p:nvPr/>
          </p:nvSpPr>
          <p:spPr bwMode="auto">
            <a:xfrm>
              <a:off x="4918908" y="2891948"/>
              <a:ext cx="32626" cy="127243"/>
            </a:xfrm>
            <a:custGeom>
              <a:avLst/>
              <a:gdLst>
                <a:gd name="T0" fmla="*/ 2147483647 w 24"/>
                <a:gd name="T1" fmla="*/ 0 h 96"/>
                <a:gd name="T2" fmla="*/ 2147483647 w 24"/>
                <a:gd name="T3" fmla="*/ 0 h 96"/>
                <a:gd name="T4" fmla="*/ 2147483647 w 24"/>
                <a:gd name="T5" fmla="*/ 2147483647 h 96"/>
                <a:gd name="T6" fmla="*/ 0 w 24"/>
                <a:gd name="T7" fmla="*/ 2147483647 h 96"/>
                <a:gd name="T8" fmla="*/ 0 w 24"/>
                <a:gd name="T9" fmla="*/ 2147483647 h 96"/>
                <a:gd name="T10" fmla="*/ 2147483647 w 24"/>
                <a:gd name="T11" fmla="*/ 2147483647 h 96"/>
                <a:gd name="T12" fmla="*/ 2147483647 w 24"/>
                <a:gd name="T13" fmla="*/ 2147483647 h 96"/>
                <a:gd name="T14" fmla="*/ 2147483647 w 24"/>
                <a:gd name="T15" fmla="*/ 0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96"/>
                <a:gd name="T26" fmla="*/ 24 w 24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96">
                  <a:moveTo>
                    <a:pt x="12" y="0"/>
                  </a:moveTo>
                  <a:lnTo>
                    <a:pt x="12" y="0"/>
                  </a:lnTo>
                  <a:lnTo>
                    <a:pt x="24" y="4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18" y="96"/>
                  </a:lnTo>
                  <a:lnTo>
                    <a:pt x="24" y="96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2" name="Freeform 369"/>
            <p:cNvSpPr>
              <a:spLocks/>
            </p:cNvSpPr>
            <p:nvPr/>
          </p:nvSpPr>
          <p:spPr bwMode="auto">
            <a:xfrm>
              <a:off x="4918908" y="2891948"/>
              <a:ext cx="32626" cy="127243"/>
            </a:xfrm>
            <a:custGeom>
              <a:avLst/>
              <a:gdLst>
                <a:gd name="T0" fmla="*/ 2147483647 w 24"/>
                <a:gd name="T1" fmla="*/ 0 h 96"/>
                <a:gd name="T2" fmla="*/ 2147483647 w 24"/>
                <a:gd name="T3" fmla="*/ 0 h 96"/>
                <a:gd name="T4" fmla="*/ 2147483647 w 24"/>
                <a:gd name="T5" fmla="*/ 2147483647 h 96"/>
                <a:gd name="T6" fmla="*/ 0 w 24"/>
                <a:gd name="T7" fmla="*/ 2147483647 h 96"/>
                <a:gd name="T8" fmla="*/ 0 w 24"/>
                <a:gd name="T9" fmla="*/ 2147483647 h 96"/>
                <a:gd name="T10" fmla="*/ 2147483647 w 24"/>
                <a:gd name="T11" fmla="*/ 2147483647 h 96"/>
                <a:gd name="T12" fmla="*/ 2147483647 w 24"/>
                <a:gd name="T13" fmla="*/ 2147483647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96"/>
                <a:gd name="T23" fmla="*/ 24 w 24"/>
                <a:gd name="T24" fmla="*/ 96 h 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96">
                  <a:moveTo>
                    <a:pt x="12" y="0"/>
                  </a:moveTo>
                  <a:lnTo>
                    <a:pt x="12" y="0"/>
                  </a:lnTo>
                  <a:lnTo>
                    <a:pt x="24" y="4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18" y="96"/>
                  </a:lnTo>
                  <a:lnTo>
                    <a:pt x="24" y="96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3" name="Freeform 370"/>
            <p:cNvSpPr>
              <a:spLocks/>
            </p:cNvSpPr>
            <p:nvPr/>
          </p:nvSpPr>
          <p:spPr bwMode="auto">
            <a:xfrm>
              <a:off x="4902595" y="2603204"/>
              <a:ext cx="265905" cy="415987"/>
            </a:xfrm>
            <a:custGeom>
              <a:avLst/>
              <a:gdLst>
                <a:gd name="T0" fmla="*/ 2147483647 w 198"/>
                <a:gd name="T1" fmla="*/ 2147483647 h 313"/>
                <a:gd name="T2" fmla="*/ 2147483647 w 198"/>
                <a:gd name="T3" fmla="*/ 2147483647 h 313"/>
                <a:gd name="T4" fmla="*/ 2147483647 w 198"/>
                <a:gd name="T5" fmla="*/ 2147483647 h 313"/>
                <a:gd name="T6" fmla="*/ 2147483647 w 198"/>
                <a:gd name="T7" fmla="*/ 2147483647 h 313"/>
                <a:gd name="T8" fmla="*/ 2147483647 w 198"/>
                <a:gd name="T9" fmla="*/ 2147483647 h 313"/>
                <a:gd name="T10" fmla="*/ 2147483647 w 198"/>
                <a:gd name="T11" fmla="*/ 2147483647 h 313"/>
                <a:gd name="T12" fmla="*/ 2147483647 w 198"/>
                <a:gd name="T13" fmla="*/ 2147483647 h 313"/>
                <a:gd name="T14" fmla="*/ 2147483647 w 198"/>
                <a:gd name="T15" fmla="*/ 2147483647 h 313"/>
                <a:gd name="T16" fmla="*/ 2147483647 w 198"/>
                <a:gd name="T17" fmla="*/ 2147483647 h 313"/>
                <a:gd name="T18" fmla="*/ 2147483647 w 198"/>
                <a:gd name="T19" fmla="*/ 2147483647 h 313"/>
                <a:gd name="T20" fmla="*/ 2147483647 w 198"/>
                <a:gd name="T21" fmla="*/ 2147483647 h 313"/>
                <a:gd name="T22" fmla="*/ 2147483647 w 198"/>
                <a:gd name="T23" fmla="*/ 2147483647 h 313"/>
                <a:gd name="T24" fmla="*/ 2147483647 w 198"/>
                <a:gd name="T25" fmla="*/ 0 h 313"/>
                <a:gd name="T26" fmla="*/ 2147483647 w 198"/>
                <a:gd name="T27" fmla="*/ 2147483647 h 313"/>
                <a:gd name="T28" fmla="*/ 2147483647 w 198"/>
                <a:gd name="T29" fmla="*/ 2147483647 h 313"/>
                <a:gd name="T30" fmla="*/ 2147483647 w 198"/>
                <a:gd name="T31" fmla="*/ 2147483647 h 313"/>
                <a:gd name="T32" fmla="*/ 2147483647 w 198"/>
                <a:gd name="T33" fmla="*/ 2147483647 h 313"/>
                <a:gd name="T34" fmla="*/ 2147483647 w 198"/>
                <a:gd name="T35" fmla="*/ 2147483647 h 313"/>
                <a:gd name="T36" fmla="*/ 2147483647 w 198"/>
                <a:gd name="T37" fmla="*/ 2147483647 h 313"/>
                <a:gd name="T38" fmla="*/ 2147483647 w 198"/>
                <a:gd name="T39" fmla="*/ 2147483647 h 313"/>
                <a:gd name="T40" fmla="*/ 2147483647 w 198"/>
                <a:gd name="T41" fmla="*/ 2147483647 h 313"/>
                <a:gd name="T42" fmla="*/ 0 w 198"/>
                <a:gd name="T43" fmla="*/ 2147483647 h 313"/>
                <a:gd name="T44" fmla="*/ 2147483647 w 198"/>
                <a:gd name="T45" fmla="*/ 2147483647 h 313"/>
                <a:gd name="T46" fmla="*/ 2147483647 w 198"/>
                <a:gd name="T47" fmla="*/ 2147483647 h 313"/>
                <a:gd name="T48" fmla="*/ 2147483647 w 198"/>
                <a:gd name="T49" fmla="*/ 2147483647 h 313"/>
                <a:gd name="T50" fmla="*/ 2147483647 w 198"/>
                <a:gd name="T51" fmla="*/ 2147483647 h 3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98"/>
                <a:gd name="T79" fmla="*/ 0 h 313"/>
                <a:gd name="T80" fmla="*/ 198 w 198"/>
                <a:gd name="T81" fmla="*/ 313 h 31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98" h="313">
                  <a:moveTo>
                    <a:pt x="36" y="313"/>
                  </a:moveTo>
                  <a:lnTo>
                    <a:pt x="60" y="307"/>
                  </a:lnTo>
                  <a:lnTo>
                    <a:pt x="96" y="295"/>
                  </a:lnTo>
                  <a:lnTo>
                    <a:pt x="102" y="283"/>
                  </a:lnTo>
                  <a:lnTo>
                    <a:pt x="132" y="277"/>
                  </a:lnTo>
                  <a:lnTo>
                    <a:pt x="180" y="247"/>
                  </a:lnTo>
                  <a:lnTo>
                    <a:pt x="162" y="211"/>
                  </a:lnTo>
                  <a:lnTo>
                    <a:pt x="168" y="193"/>
                  </a:lnTo>
                  <a:lnTo>
                    <a:pt x="174" y="162"/>
                  </a:lnTo>
                  <a:lnTo>
                    <a:pt x="192" y="150"/>
                  </a:lnTo>
                  <a:lnTo>
                    <a:pt x="198" y="78"/>
                  </a:lnTo>
                  <a:lnTo>
                    <a:pt x="54" y="0"/>
                  </a:lnTo>
                  <a:lnTo>
                    <a:pt x="30" y="12"/>
                  </a:lnTo>
                  <a:lnTo>
                    <a:pt x="30" y="18"/>
                  </a:lnTo>
                  <a:lnTo>
                    <a:pt x="36" y="48"/>
                  </a:lnTo>
                  <a:lnTo>
                    <a:pt x="48" y="60"/>
                  </a:lnTo>
                  <a:lnTo>
                    <a:pt x="36" y="13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6" y="168"/>
                  </a:lnTo>
                  <a:lnTo>
                    <a:pt x="0" y="175"/>
                  </a:lnTo>
                  <a:lnTo>
                    <a:pt x="12" y="193"/>
                  </a:lnTo>
                  <a:lnTo>
                    <a:pt x="30" y="199"/>
                  </a:lnTo>
                  <a:lnTo>
                    <a:pt x="24" y="217"/>
                  </a:lnTo>
                  <a:lnTo>
                    <a:pt x="36" y="3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4" name="Freeform 371"/>
            <p:cNvSpPr>
              <a:spLocks/>
            </p:cNvSpPr>
            <p:nvPr/>
          </p:nvSpPr>
          <p:spPr bwMode="auto">
            <a:xfrm>
              <a:off x="4902595" y="2603204"/>
              <a:ext cx="265905" cy="415987"/>
            </a:xfrm>
            <a:custGeom>
              <a:avLst/>
              <a:gdLst>
                <a:gd name="T0" fmla="*/ 2147483647 w 198"/>
                <a:gd name="T1" fmla="*/ 2147483647 h 313"/>
                <a:gd name="T2" fmla="*/ 2147483647 w 198"/>
                <a:gd name="T3" fmla="*/ 2147483647 h 313"/>
                <a:gd name="T4" fmla="*/ 2147483647 w 198"/>
                <a:gd name="T5" fmla="*/ 2147483647 h 313"/>
                <a:gd name="T6" fmla="*/ 2147483647 w 198"/>
                <a:gd name="T7" fmla="*/ 2147483647 h 313"/>
                <a:gd name="T8" fmla="*/ 2147483647 w 198"/>
                <a:gd name="T9" fmla="*/ 2147483647 h 313"/>
                <a:gd name="T10" fmla="*/ 2147483647 w 198"/>
                <a:gd name="T11" fmla="*/ 2147483647 h 313"/>
                <a:gd name="T12" fmla="*/ 2147483647 w 198"/>
                <a:gd name="T13" fmla="*/ 2147483647 h 313"/>
                <a:gd name="T14" fmla="*/ 2147483647 w 198"/>
                <a:gd name="T15" fmla="*/ 2147483647 h 313"/>
                <a:gd name="T16" fmla="*/ 2147483647 w 198"/>
                <a:gd name="T17" fmla="*/ 2147483647 h 313"/>
                <a:gd name="T18" fmla="*/ 2147483647 w 198"/>
                <a:gd name="T19" fmla="*/ 2147483647 h 313"/>
                <a:gd name="T20" fmla="*/ 2147483647 w 198"/>
                <a:gd name="T21" fmla="*/ 2147483647 h 313"/>
                <a:gd name="T22" fmla="*/ 2147483647 w 198"/>
                <a:gd name="T23" fmla="*/ 2147483647 h 313"/>
                <a:gd name="T24" fmla="*/ 2147483647 w 198"/>
                <a:gd name="T25" fmla="*/ 0 h 313"/>
                <a:gd name="T26" fmla="*/ 2147483647 w 198"/>
                <a:gd name="T27" fmla="*/ 2147483647 h 313"/>
                <a:gd name="T28" fmla="*/ 2147483647 w 198"/>
                <a:gd name="T29" fmla="*/ 2147483647 h 313"/>
                <a:gd name="T30" fmla="*/ 2147483647 w 198"/>
                <a:gd name="T31" fmla="*/ 2147483647 h 313"/>
                <a:gd name="T32" fmla="*/ 2147483647 w 198"/>
                <a:gd name="T33" fmla="*/ 2147483647 h 313"/>
                <a:gd name="T34" fmla="*/ 2147483647 w 198"/>
                <a:gd name="T35" fmla="*/ 2147483647 h 313"/>
                <a:gd name="T36" fmla="*/ 2147483647 w 198"/>
                <a:gd name="T37" fmla="*/ 2147483647 h 313"/>
                <a:gd name="T38" fmla="*/ 2147483647 w 198"/>
                <a:gd name="T39" fmla="*/ 2147483647 h 313"/>
                <a:gd name="T40" fmla="*/ 2147483647 w 198"/>
                <a:gd name="T41" fmla="*/ 2147483647 h 313"/>
                <a:gd name="T42" fmla="*/ 0 w 198"/>
                <a:gd name="T43" fmla="*/ 2147483647 h 313"/>
                <a:gd name="T44" fmla="*/ 2147483647 w 198"/>
                <a:gd name="T45" fmla="*/ 2147483647 h 313"/>
                <a:gd name="T46" fmla="*/ 2147483647 w 198"/>
                <a:gd name="T47" fmla="*/ 2147483647 h 313"/>
                <a:gd name="T48" fmla="*/ 2147483647 w 198"/>
                <a:gd name="T49" fmla="*/ 2147483647 h 3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98"/>
                <a:gd name="T76" fmla="*/ 0 h 313"/>
                <a:gd name="T77" fmla="*/ 198 w 198"/>
                <a:gd name="T78" fmla="*/ 313 h 3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98" h="313">
                  <a:moveTo>
                    <a:pt x="36" y="313"/>
                  </a:moveTo>
                  <a:lnTo>
                    <a:pt x="60" y="307"/>
                  </a:lnTo>
                  <a:lnTo>
                    <a:pt x="96" y="295"/>
                  </a:lnTo>
                  <a:lnTo>
                    <a:pt x="102" y="283"/>
                  </a:lnTo>
                  <a:lnTo>
                    <a:pt x="132" y="277"/>
                  </a:lnTo>
                  <a:lnTo>
                    <a:pt x="180" y="247"/>
                  </a:lnTo>
                  <a:lnTo>
                    <a:pt x="162" y="211"/>
                  </a:lnTo>
                  <a:lnTo>
                    <a:pt x="168" y="193"/>
                  </a:lnTo>
                  <a:lnTo>
                    <a:pt x="174" y="162"/>
                  </a:lnTo>
                  <a:lnTo>
                    <a:pt x="192" y="150"/>
                  </a:lnTo>
                  <a:lnTo>
                    <a:pt x="198" y="78"/>
                  </a:lnTo>
                  <a:lnTo>
                    <a:pt x="54" y="0"/>
                  </a:lnTo>
                  <a:lnTo>
                    <a:pt x="30" y="12"/>
                  </a:lnTo>
                  <a:lnTo>
                    <a:pt x="30" y="18"/>
                  </a:lnTo>
                  <a:lnTo>
                    <a:pt x="36" y="48"/>
                  </a:lnTo>
                  <a:lnTo>
                    <a:pt x="48" y="60"/>
                  </a:lnTo>
                  <a:lnTo>
                    <a:pt x="36" y="13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6" y="168"/>
                  </a:lnTo>
                  <a:lnTo>
                    <a:pt x="0" y="175"/>
                  </a:lnTo>
                  <a:lnTo>
                    <a:pt x="12" y="193"/>
                  </a:lnTo>
                  <a:lnTo>
                    <a:pt x="30" y="199"/>
                  </a:lnTo>
                  <a:lnTo>
                    <a:pt x="24" y="217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5" name="Freeform 372"/>
            <p:cNvSpPr>
              <a:spLocks/>
            </p:cNvSpPr>
            <p:nvPr/>
          </p:nvSpPr>
          <p:spPr bwMode="auto">
            <a:xfrm>
              <a:off x="4984161" y="3781019"/>
              <a:ext cx="409461" cy="363784"/>
            </a:xfrm>
            <a:custGeom>
              <a:avLst/>
              <a:gdLst>
                <a:gd name="T0" fmla="*/ 2147483647 w 51"/>
                <a:gd name="T1" fmla="*/ 2147483647 h 45"/>
                <a:gd name="T2" fmla="*/ 2147483647 w 51"/>
                <a:gd name="T3" fmla="*/ 2147483647 h 45"/>
                <a:gd name="T4" fmla="*/ 2147483647 w 51"/>
                <a:gd name="T5" fmla="*/ 2147483647 h 45"/>
                <a:gd name="T6" fmla="*/ 2147483647 w 51"/>
                <a:gd name="T7" fmla="*/ 2147483647 h 45"/>
                <a:gd name="T8" fmla="*/ 2147483647 w 51"/>
                <a:gd name="T9" fmla="*/ 0 h 45"/>
                <a:gd name="T10" fmla="*/ 2147483647 w 51"/>
                <a:gd name="T11" fmla="*/ 2147483647 h 45"/>
                <a:gd name="T12" fmla="*/ 2147483647 w 51"/>
                <a:gd name="T13" fmla="*/ 2147483647 h 45"/>
                <a:gd name="T14" fmla="*/ 2147483647 w 51"/>
                <a:gd name="T15" fmla="*/ 2147483647 h 45"/>
                <a:gd name="T16" fmla="*/ 2147483647 w 51"/>
                <a:gd name="T17" fmla="*/ 2147483647 h 45"/>
                <a:gd name="T18" fmla="*/ 2147483647 w 51"/>
                <a:gd name="T19" fmla="*/ 2147483647 h 45"/>
                <a:gd name="T20" fmla="*/ 2147483647 w 51"/>
                <a:gd name="T21" fmla="*/ 2147483647 h 45"/>
                <a:gd name="T22" fmla="*/ 2147483647 w 51"/>
                <a:gd name="T23" fmla="*/ 2147483647 h 45"/>
                <a:gd name="T24" fmla="*/ 2147483647 w 51"/>
                <a:gd name="T25" fmla="*/ 2147483647 h 45"/>
                <a:gd name="T26" fmla="*/ 2147483647 w 51"/>
                <a:gd name="T27" fmla="*/ 2147483647 h 45"/>
                <a:gd name="T28" fmla="*/ 2147483647 w 51"/>
                <a:gd name="T29" fmla="*/ 2147483647 h 45"/>
                <a:gd name="T30" fmla="*/ 2147483647 w 51"/>
                <a:gd name="T31" fmla="*/ 2147483647 h 45"/>
                <a:gd name="T32" fmla="*/ 2147483647 w 51"/>
                <a:gd name="T33" fmla="*/ 2147483647 h 45"/>
                <a:gd name="T34" fmla="*/ 0 w 51"/>
                <a:gd name="T35" fmla="*/ 2147483647 h 45"/>
                <a:gd name="T36" fmla="*/ 2147483647 w 51"/>
                <a:gd name="T37" fmla="*/ 2147483647 h 45"/>
                <a:gd name="T38" fmla="*/ 2147483647 w 51"/>
                <a:gd name="T39" fmla="*/ 2147483647 h 45"/>
                <a:gd name="T40" fmla="*/ 2147483647 w 51"/>
                <a:gd name="T41" fmla="*/ 2147483647 h 45"/>
                <a:gd name="T42" fmla="*/ 2147483647 w 51"/>
                <a:gd name="T43" fmla="*/ 2147483647 h 45"/>
                <a:gd name="T44" fmla="*/ 2147483647 w 51"/>
                <a:gd name="T45" fmla="*/ 2147483647 h 45"/>
                <a:gd name="T46" fmla="*/ 2147483647 w 51"/>
                <a:gd name="T47" fmla="*/ 2147483647 h 45"/>
                <a:gd name="T48" fmla="*/ 2147483647 w 51"/>
                <a:gd name="T49" fmla="*/ 2147483647 h 45"/>
                <a:gd name="T50" fmla="*/ 2147483647 w 51"/>
                <a:gd name="T51" fmla="*/ 2147483647 h 45"/>
                <a:gd name="T52" fmla="*/ 2147483647 w 51"/>
                <a:gd name="T53" fmla="*/ 2147483647 h 45"/>
                <a:gd name="T54" fmla="*/ 2147483647 w 51"/>
                <a:gd name="T55" fmla="*/ 2147483647 h 45"/>
                <a:gd name="T56" fmla="*/ 2147483647 w 51"/>
                <a:gd name="T57" fmla="*/ 2147483647 h 45"/>
                <a:gd name="T58" fmla="*/ 2147483647 w 51"/>
                <a:gd name="T59" fmla="*/ 2147483647 h 4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"/>
                <a:gd name="T91" fmla="*/ 0 h 45"/>
                <a:gd name="T92" fmla="*/ 51 w 51"/>
                <a:gd name="T93" fmla="*/ 45 h 4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" h="45">
                  <a:moveTo>
                    <a:pt x="48" y="1"/>
                  </a:moveTo>
                  <a:cubicBezTo>
                    <a:pt x="47" y="1"/>
                    <a:pt x="47" y="1"/>
                    <a:pt x="47" y="1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50" y="19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9" y="16"/>
                    <a:pt x="49" y="16"/>
                  </a:cubicBezTo>
                  <a:lnTo>
                    <a:pt x="48" y="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6" name="Freeform 373"/>
            <p:cNvSpPr>
              <a:spLocks/>
            </p:cNvSpPr>
            <p:nvPr/>
          </p:nvSpPr>
          <p:spPr bwMode="auto">
            <a:xfrm>
              <a:off x="5072253" y="3661932"/>
              <a:ext cx="243066" cy="241436"/>
            </a:xfrm>
            <a:custGeom>
              <a:avLst/>
              <a:gdLst>
                <a:gd name="T0" fmla="*/ 2147483647 w 180"/>
                <a:gd name="T1" fmla="*/ 2147483647 h 180"/>
                <a:gd name="T2" fmla="*/ 2147483647 w 180"/>
                <a:gd name="T3" fmla="*/ 2147483647 h 180"/>
                <a:gd name="T4" fmla="*/ 2147483647 w 180"/>
                <a:gd name="T5" fmla="*/ 2147483647 h 180"/>
                <a:gd name="T6" fmla="*/ 2147483647 w 180"/>
                <a:gd name="T7" fmla="*/ 2147483647 h 180"/>
                <a:gd name="T8" fmla="*/ 2147483647 w 180"/>
                <a:gd name="T9" fmla="*/ 2147483647 h 180"/>
                <a:gd name="T10" fmla="*/ 2147483647 w 180"/>
                <a:gd name="T11" fmla="*/ 2147483647 h 180"/>
                <a:gd name="T12" fmla="*/ 2147483647 w 180"/>
                <a:gd name="T13" fmla="*/ 2147483647 h 180"/>
                <a:gd name="T14" fmla="*/ 2147483647 w 180"/>
                <a:gd name="T15" fmla="*/ 0 h 180"/>
                <a:gd name="T16" fmla="*/ 2147483647 w 180"/>
                <a:gd name="T17" fmla="*/ 2147483647 h 180"/>
                <a:gd name="T18" fmla="*/ 2147483647 w 180"/>
                <a:gd name="T19" fmla="*/ 2147483647 h 180"/>
                <a:gd name="T20" fmla="*/ 2147483647 w 180"/>
                <a:gd name="T21" fmla="*/ 2147483647 h 180"/>
                <a:gd name="T22" fmla="*/ 0 w 180"/>
                <a:gd name="T23" fmla="*/ 2147483647 h 180"/>
                <a:gd name="T24" fmla="*/ 0 w 180"/>
                <a:gd name="T25" fmla="*/ 2147483647 h 180"/>
                <a:gd name="T26" fmla="*/ 2147483647 w 180"/>
                <a:gd name="T27" fmla="*/ 2147483647 h 180"/>
                <a:gd name="T28" fmla="*/ 2147483647 w 180"/>
                <a:gd name="T29" fmla="*/ 2147483647 h 180"/>
                <a:gd name="T30" fmla="*/ 2147483647 w 180"/>
                <a:gd name="T31" fmla="*/ 2147483647 h 180"/>
                <a:gd name="T32" fmla="*/ 2147483647 w 180"/>
                <a:gd name="T33" fmla="*/ 2147483647 h 180"/>
                <a:gd name="T34" fmla="*/ 2147483647 w 180"/>
                <a:gd name="T35" fmla="*/ 2147483647 h 180"/>
                <a:gd name="T36" fmla="*/ 2147483647 w 180"/>
                <a:gd name="T37" fmla="*/ 2147483647 h 180"/>
                <a:gd name="T38" fmla="*/ 2147483647 w 180"/>
                <a:gd name="T39" fmla="*/ 2147483647 h 180"/>
                <a:gd name="T40" fmla="*/ 2147483647 w 180"/>
                <a:gd name="T41" fmla="*/ 2147483647 h 180"/>
                <a:gd name="T42" fmla="*/ 2147483647 w 180"/>
                <a:gd name="T43" fmla="*/ 2147483647 h 1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0"/>
                <a:gd name="T67" fmla="*/ 0 h 180"/>
                <a:gd name="T68" fmla="*/ 180 w 180"/>
                <a:gd name="T69" fmla="*/ 180 h 1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0" h="180">
                  <a:moveTo>
                    <a:pt x="144" y="54"/>
                  </a:moveTo>
                  <a:lnTo>
                    <a:pt x="132" y="54"/>
                  </a:lnTo>
                  <a:lnTo>
                    <a:pt x="114" y="30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84" y="12"/>
                  </a:lnTo>
                  <a:lnTo>
                    <a:pt x="96" y="6"/>
                  </a:lnTo>
                  <a:lnTo>
                    <a:pt x="84" y="0"/>
                  </a:lnTo>
                  <a:lnTo>
                    <a:pt x="66" y="6"/>
                  </a:lnTo>
                  <a:lnTo>
                    <a:pt x="18" y="18"/>
                  </a:lnTo>
                  <a:lnTo>
                    <a:pt x="12" y="84"/>
                  </a:lnTo>
                  <a:lnTo>
                    <a:pt x="0" y="90"/>
                  </a:lnTo>
                  <a:lnTo>
                    <a:pt x="0" y="144"/>
                  </a:lnTo>
                  <a:lnTo>
                    <a:pt x="12" y="168"/>
                  </a:lnTo>
                  <a:lnTo>
                    <a:pt x="18" y="180"/>
                  </a:lnTo>
                  <a:lnTo>
                    <a:pt x="36" y="180"/>
                  </a:lnTo>
                  <a:lnTo>
                    <a:pt x="66" y="162"/>
                  </a:lnTo>
                  <a:lnTo>
                    <a:pt x="90" y="162"/>
                  </a:lnTo>
                  <a:lnTo>
                    <a:pt x="138" y="120"/>
                  </a:lnTo>
                  <a:lnTo>
                    <a:pt x="180" y="90"/>
                  </a:lnTo>
                  <a:lnTo>
                    <a:pt x="150" y="78"/>
                  </a:lnTo>
                  <a:lnTo>
                    <a:pt x="144" y="5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7" name="Freeform 374"/>
            <p:cNvSpPr>
              <a:spLocks/>
            </p:cNvSpPr>
            <p:nvPr/>
          </p:nvSpPr>
          <p:spPr bwMode="auto">
            <a:xfrm>
              <a:off x="5321844" y="3475961"/>
              <a:ext cx="275694" cy="433932"/>
            </a:xfrm>
            <a:custGeom>
              <a:avLst/>
              <a:gdLst>
                <a:gd name="T0" fmla="*/ 2147483647 w 34"/>
                <a:gd name="T1" fmla="*/ 2147483647 h 54"/>
                <a:gd name="T2" fmla="*/ 2147483647 w 34"/>
                <a:gd name="T3" fmla="*/ 2147483647 h 54"/>
                <a:gd name="T4" fmla="*/ 2147483647 w 34"/>
                <a:gd name="T5" fmla="*/ 2147483647 h 54"/>
                <a:gd name="T6" fmla="*/ 2147483647 w 34"/>
                <a:gd name="T7" fmla="*/ 2147483647 h 54"/>
                <a:gd name="T8" fmla="*/ 2147483647 w 34"/>
                <a:gd name="T9" fmla="*/ 2147483647 h 54"/>
                <a:gd name="T10" fmla="*/ 2147483647 w 34"/>
                <a:gd name="T11" fmla="*/ 2147483647 h 54"/>
                <a:gd name="T12" fmla="*/ 2147483647 w 34"/>
                <a:gd name="T13" fmla="*/ 2147483647 h 54"/>
                <a:gd name="T14" fmla="*/ 2147483647 w 34"/>
                <a:gd name="T15" fmla="*/ 2147483647 h 54"/>
                <a:gd name="T16" fmla="*/ 2147483647 w 34"/>
                <a:gd name="T17" fmla="*/ 2147483647 h 54"/>
                <a:gd name="T18" fmla="*/ 2147483647 w 34"/>
                <a:gd name="T19" fmla="*/ 2147483647 h 54"/>
                <a:gd name="T20" fmla="*/ 2147483647 w 34"/>
                <a:gd name="T21" fmla="*/ 2147483647 h 54"/>
                <a:gd name="T22" fmla="*/ 2147483647 w 34"/>
                <a:gd name="T23" fmla="*/ 2147483647 h 54"/>
                <a:gd name="T24" fmla="*/ 0 w 34"/>
                <a:gd name="T25" fmla="*/ 2147483647 h 54"/>
                <a:gd name="T26" fmla="*/ 0 w 34"/>
                <a:gd name="T27" fmla="*/ 2147483647 h 54"/>
                <a:gd name="T28" fmla="*/ 2147483647 w 34"/>
                <a:gd name="T29" fmla="*/ 2147483647 h 54"/>
                <a:gd name="T30" fmla="*/ 2147483647 w 34"/>
                <a:gd name="T31" fmla="*/ 2147483647 h 54"/>
                <a:gd name="T32" fmla="*/ 2147483647 w 34"/>
                <a:gd name="T33" fmla="*/ 2147483647 h 54"/>
                <a:gd name="T34" fmla="*/ 2147483647 w 34"/>
                <a:gd name="T35" fmla="*/ 2147483647 h 54"/>
                <a:gd name="T36" fmla="*/ 2147483647 w 34"/>
                <a:gd name="T37" fmla="*/ 2147483647 h 54"/>
                <a:gd name="T38" fmla="*/ 2147483647 w 34"/>
                <a:gd name="T39" fmla="*/ 2147483647 h 54"/>
                <a:gd name="T40" fmla="*/ 2147483647 w 34"/>
                <a:gd name="T41" fmla="*/ 2147483647 h 54"/>
                <a:gd name="T42" fmla="*/ 2147483647 w 34"/>
                <a:gd name="T43" fmla="*/ 2147483647 h 54"/>
                <a:gd name="T44" fmla="*/ 2147483647 w 34"/>
                <a:gd name="T45" fmla="*/ 2147483647 h 54"/>
                <a:gd name="T46" fmla="*/ 2147483647 w 34"/>
                <a:gd name="T47" fmla="*/ 2147483647 h 54"/>
                <a:gd name="T48" fmla="*/ 2147483647 w 34"/>
                <a:gd name="T49" fmla="*/ 2147483647 h 54"/>
                <a:gd name="T50" fmla="*/ 2147483647 w 34"/>
                <a:gd name="T51" fmla="*/ 2147483647 h 54"/>
                <a:gd name="T52" fmla="*/ 2147483647 w 34"/>
                <a:gd name="T53" fmla="*/ 2147483647 h 54"/>
                <a:gd name="T54" fmla="*/ 2147483647 w 34"/>
                <a:gd name="T55" fmla="*/ 2147483647 h 54"/>
                <a:gd name="T56" fmla="*/ 2147483647 w 34"/>
                <a:gd name="T57" fmla="*/ 2147483647 h 54"/>
                <a:gd name="T58" fmla="*/ 2147483647 w 34"/>
                <a:gd name="T59" fmla="*/ 2147483647 h 54"/>
                <a:gd name="T60" fmla="*/ 2147483647 w 34"/>
                <a:gd name="T61" fmla="*/ 2147483647 h 54"/>
                <a:gd name="T62" fmla="*/ 2147483647 w 34"/>
                <a:gd name="T63" fmla="*/ 2147483647 h 54"/>
                <a:gd name="T64" fmla="*/ 2147483647 w 34"/>
                <a:gd name="T65" fmla="*/ 2147483647 h 54"/>
                <a:gd name="T66" fmla="*/ 2147483647 w 34"/>
                <a:gd name="T67" fmla="*/ 2147483647 h 54"/>
                <a:gd name="T68" fmla="*/ 2147483647 w 34"/>
                <a:gd name="T69" fmla="*/ 0 h 54"/>
                <a:gd name="T70" fmla="*/ 2147483647 w 34"/>
                <a:gd name="T71" fmla="*/ 0 h 54"/>
                <a:gd name="T72" fmla="*/ 2147483647 w 34"/>
                <a:gd name="T73" fmla="*/ 2147483647 h 54"/>
                <a:gd name="T74" fmla="*/ 2147483647 w 34"/>
                <a:gd name="T75" fmla="*/ 2147483647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4"/>
                <a:gd name="T115" fmla="*/ 0 h 54"/>
                <a:gd name="T116" fmla="*/ 34 w 34"/>
                <a:gd name="T117" fmla="*/ 54 h 5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4" h="54">
                  <a:moveTo>
                    <a:pt x="22" y="2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0" y="51"/>
                    <a:pt x="9" y="51"/>
                    <a:pt x="9" y="51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1"/>
                    <a:pt x="30" y="1"/>
                    <a:pt x="30" y="1"/>
                  </a:cubicBezTo>
                  <a:lnTo>
                    <a:pt x="22" y="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8" name="Freeform 375"/>
            <p:cNvSpPr>
              <a:spLocks/>
            </p:cNvSpPr>
            <p:nvPr/>
          </p:nvSpPr>
          <p:spPr bwMode="auto">
            <a:xfrm>
              <a:off x="5321844" y="3228000"/>
              <a:ext cx="267537" cy="272431"/>
            </a:xfrm>
            <a:custGeom>
              <a:avLst/>
              <a:gdLst>
                <a:gd name="T0" fmla="*/ 2147483647 w 33"/>
                <a:gd name="T1" fmla="*/ 2147483647 h 34"/>
                <a:gd name="T2" fmla="*/ 2147483647 w 33"/>
                <a:gd name="T3" fmla="*/ 2147483647 h 34"/>
                <a:gd name="T4" fmla="*/ 2147483647 w 33"/>
                <a:gd name="T5" fmla="*/ 2147483647 h 34"/>
                <a:gd name="T6" fmla="*/ 2147483647 w 33"/>
                <a:gd name="T7" fmla="*/ 2147483647 h 34"/>
                <a:gd name="T8" fmla="*/ 2147483647 w 33"/>
                <a:gd name="T9" fmla="*/ 0 h 34"/>
                <a:gd name="T10" fmla="*/ 2147483647 w 33"/>
                <a:gd name="T11" fmla="*/ 2147483647 h 34"/>
                <a:gd name="T12" fmla="*/ 2147483647 w 33"/>
                <a:gd name="T13" fmla="*/ 2147483647 h 34"/>
                <a:gd name="T14" fmla="*/ 2147483647 w 33"/>
                <a:gd name="T15" fmla="*/ 2147483647 h 34"/>
                <a:gd name="T16" fmla="*/ 2147483647 w 33"/>
                <a:gd name="T17" fmla="*/ 2147483647 h 34"/>
                <a:gd name="T18" fmla="*/ 2147483647 w 33"/>
                <a:gd name="T19" fmla="*/ 2147483647 h 34"/>
                <a:gd name="T20" fmla="*/ 2147483647 w 33"/>
                <a:gd name="T21" fmla="*/ 2147483647 h 34"/>
                <a:gd name="T22" fmla="*/ 0 w 33"/>
                <a:gd name="T23" fmla="*/ 2147483647 h 34"/>
                <a:gd name="T24" fmla="*/ 2147483647 w 33"/>
                <a:gd name="T25" fmla="*/ 2147483647 h 34"/>
                <a:gd name="T26" fmla="*/ 2147483647 w 33"/>
                <a:gd name="T27" fmla="*/ 2147483647 h 34"/>
                <a:gd name="T28" fmla="*/ 2147483647 w 33"/>
                <a:gd name="T29" fmla="*/ 2147483647 h 34"/>
                <a:gd name="T30" fmla="*/ 2147483647 w 33"/>
                <a:gd name="T31" fmla="*/ 2147483647 h 34"/>
                <a:gd name="T32" fmla="*/ 2147483647 w 33"/>
                <a:gd name="T33" fmla="*/ 2147483647 h 34"/>
                <a:gd name="T34" fmla="*/ 2147483647 w 33"/>
                <a:gd name="T35" fmla="*/ 2147483647 h 34"/>
                <a:gd name="T36" fmla="*/ 2147483647 w 33"/>
                <a:gd name="T37" fmla="*/ 2147483647 h 34"/>
                <a:gd name="T38" fmla="*/ 2147483647 w 33"/>
                <a:gd name="T39" fmla="*/ 2147483647 h 34"/>
                <a:gd name="T40" fmla="*/ 2147483647 w 33"/>
                <a:gd name="T41" fmla="*/ 2147483647 h 34"/>
                <a:gd name="T42" fmla="*/ 2147483647 w 33"/>
                <a:gd name="T43" fmla="*/ 2147483647 h 34"/>
                <a:gd name="T44" fmla="*/ 2147483647 w 33"/>
                <a:gd name="T45" fmla="*/ 2147483647 h 34"/>
                <a:gd name="T46" fmla="*/ 2147483647 w 33"/>
                <a:gd name="T47" fmla="*/ 2147483647 h 34"/>
                <a:gd name="T48" fmla="*/ 2147483647 w 33"/>
                <a:gd name="T49" fmla="*/ 2147483647 h 34"/>
                <a:gd name="T50" fmla="*/ 2147483647 w 33"/>
                <a:gd name="T51" fmla="*/ 2147483647 h 34"/>
                <a:gd name="T52" fmla="*/ 2147483647 w 33"/>
                <a:gd name="T53" fmla="*/ 2147483647 h 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"/>
                <a:gd name="T82" fmla="*/ 0 h 34"/>
                <a:gd name="T83" fmla="*/ 33 w 33"/>
                <a:gd name="T84" fmla="*/ 34 h 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" h="34">
                  <a:moveTo>
                    <a:pt x="25" y="6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8" y="26"/>
                    <a:pt x="9" y="26"/>
                  </a:cubicBezTo>
                  <a:cubicBezTo>
                    <a:pt x="9" y="26"/>
                    <a:pt x="14" y="27"/>
                    <a:pt x="14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28" y="15"/>
                    <a:pt x="28" y="14"/>
                  </a:cubicBezTo>
                  <a:cubicBezTo>
                    <a:pt x="28" y="13"/>
                    <a:pt x="29" y="12"/>
                    <a:pt x="30" y="12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25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9" name="Freeform 376"/>
            <p:cNvSpPr>
              <a:spLocks/>
            </p:cNvSpPr>
            <p:nvPr/>
          </p:nvSpPr>
          <p:spPr bwMode="auto">
            <a:xfrm>
              <a:off x="4869969" y="3355244"/>
              <a:ext cx="306688" cy="306689"/>
            </a:xfrm>
            <a:custGeom>
              <a:avLst/>
              <a:gdLst>
                <a:gd name="T0" fmla="*/ 2147483647 w 38"/>
                <a:gd name="T1" fmla="*/ 2147483647 h 38"/>
                <a:gd name="T2" fmla="*/ 2147483647 w 38"/>
                <a:gd name="T3" fmla="*/ 2147483647 h 38"/>
                <a:gd name="T4" fmla="*/ 2147483647 w 38"/>
                <a:gd name="T5" fmla="*/ 2147483647 h 38"/>
                <a:gd name="T6" fmla="*/ 2147483647 w 38"/>
                <a:gd name="T7" fmla="*/ 2147483647 h 38"/>
                <a:gd name="T8" fmla="*/ 2147483647 w 38"/>
                <a:gd name="T9" fmla="*/ 2147483647 h 38"/>
                <a:gd name="T10" fmla="*/ 2147483647 w 38"/>
                <a:gd name="T11" fmla="*/ 2147483647 h 38"/>
                <a:gd name="T12" fmla="*/ 2147483647 w 38"/>
                <a:gd name="T13" fmla="*/ 2147483647 h 38"/>
                <a:gd name="T14" fmla="*/ 2147483647 w 38"/>
                <a:gd name="T15" fmla="*/ 2147483647 h 38"/>
                <a:gd name="T16" fmla="*/ 2147483647 w 38"/>
                <a:gd name="T17" fmla="*/ 2147483647 h 38"/>
                <a:gd name="T18" fmla="*/ 2147483647 w 38"/>
                <a:gd name="T19" fmla="*/ 2147483647 h 38"/>
                <a:gd name="T20" fmla="*/ 2147483647 w 38"/>
                <a:gd name="T21" fmla="*/ 2147483647 h 38"/>
                <a:gd name="T22" fmla="*/ 2147483647 w 38"/>
                <a:gd name="T23" fmla="*/ 2147483647 h 38"/>
                <a:gd name="T24" fmla="*/ 2147483647 w 38"/>
                <a:gd name="T25" fmla="*/ 2147483647 h 38"/>
                <a:gd name="T26" fmla="*/ 2147483647 w 38"/>
                <a:gd name="T27" fmla="*/ 2147483647 h 38"/>
                <a:gd name="T28" fmla="*/ 2147483647 w 38"/>
                <a:gd name="T29" fmla="*/ 2147483647 h 38"/>
                <a:gd name="T30" fmla="*/ 2147483647 w 38"/>
                <a:gd name="T31" fmla="*/ 2147483647 h 38"/>
                <a:gd name="T32" fmla="*/ 2147483647 w 38"/>
                <a:gd name="T33" fmla="*/ 0 h 38"/>
                <a:gd name="T34" fmla="*/ 2147483647 w 38"/>
                <a:gd name="T35" fmla="*/ 0 h 38"/>
                <a:gd name="T36" fmla="*/ 2147483647 w 38"/>
                <a:gd name="T37" fmla="*/ 2147483647 h 38"/>
                <a:gd name="T38" fmla="*/ 2147483647 w 38"/>
                <a:gd name="T39" fmla="*/ 2147483647 h 38"/>
                <a:gd name="T40" fmla="*/ 2147483647 w 38"/>
                <a:gd name="T41" fmla="*/ 2147483647 h 38"/>
                <a:gd name="T42" fmla="*/ 0 w 38"/>
                <a:gd name="T43" fmla="*/ 2147483647 h 38"/>
                <a:gd name="T44" fmla="*/ 0 w 38"/>
                <a:gd name="T45" fmla="*/ 2147483647 h 38"/>
                <a:gd name="T46" fmla="*/ 2147483647 w 38"/>
                <a:gd name="T47" fmla="*/ 2147483647 h 38"/>
                <a:gd name="T48" fmla="*/ 2147483647 w 38"/>
                <a:gd name="T49" fmla="*/ 2147483647 h 3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38"/>
                <a:gd name="T77" fmla="*/ 38 w 38"/>
                <a:gd name="T78" fmla="*/ 38 h 3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38">
                  <a:moveTo>
                    <a:pt x="4" y="37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25" y="4"/>
                    <a:pt x="24" y="4"/>
                  </a:cubicBezTo>
                  <a:cubicBezTo>
                    <a:pt x="24" y="4"/>
                    <a:pt x="22" y="6"/>
                    <a:pt x="21" y="6"/>
                  </a:cubicBezTo>
                  <a:cubicBezTo>
                    <a:pt x="20" y="7"/>
                    <a:pt x="19" y="6"/>
                    <a:pt x="18" y="6"/>
                  </a:cubicBezTo>
                  <a:cubicBezTo>
                    <a:pt x="17" y="6"/>
                    <a:pt x="13" y="0"/>
                    <a:pt x="12" y="0"/>
                  </a:cubicBezTo>
                  <a:cubicBezTo>
                    <a:pt x="11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lnTo>
                    <a:pt x="4" y="3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0" name="Freeform 377"/>
            <p:cNvSpPr>
              <a:spLocks/>
            </p:cNvSpPr>
            <p:nvPr/>
          </p:nvSpPr>
          <p:spPr bwMode="auto">
            <a:xfrm>
              <a:off x="4869969" y="3066500"/>
              <a:ext cx="476346" cy="473083"/>
            </a:xfrm>
            <a:custGeom>
              <a:avLst/>
              <a:gdLst>
                <a:gd name="T0" fmla="*/ 2147483647 w 59"/>
                <a:gd name="T1" fmla="*/ 2147483647 h 59"/>
                <a:gd name="T2" fmla="*/ 2147483647 w 59"/>
                <a:gd name="T3" fmla="*/ 2147483647 h 59"/>
                <a:gd name="T4" fmla="*/ 2147483647 w 59"/>
                <a:gd name="T5" fmla="*/ 2147483647 h 59"/>
                <a:gd name="T6" fmla="*/ 2147483647 w 59"/>
                <a:gd name="T7" fmla="*/ 2147483647 h 59"/>
                <a:gd name="T8" fmla="*/ 2147483647 w 59"/>
                <a:gd name="T9" fmla="*/ 2147483647 h 59"/>
                <a:gd name="T10" fmla="*/ 2147483647 w 59"/>
                <a:gd name="T11" fmla="*/ 2147483647 h 59"/>
                <a:gd name="T12" fmla="*/ 0 w 59"/>
                <a:gd name="T13" fmla="*/ 2147483647 h 59"/>
                <a:gd name="T14" fmla="*/ 2147483647 w 59"/>
                <a:gd name="T15" fmla="*/ 2147483647 h 59"/>
                <a:gd name="T16" fmla="*/ 2147483647 w 59"/>
                <a:gd name="T17" fmla="*/ 2147483647 h 59"/>
                <a:gd name="T18" fmla="*/ 2147483647 w 59"/>
                <a:gd name="T19" fmla="*/ 2147483647 h 59"/>
                <a:gd name="T20" fmla="*/ 2147483647 w 59"/>
                <a:gd name="T21" fmla="*/ 2147483647 h 59"/>
                <a:gd name="T22" fmla="*/ 2147483647 w 59"/>
                <a:gd name="T23" fmla="*/ 2147483647 h 59"/>
                <a:gd name="T24" fmla="*/ 2147483647 w 59"/>
                <a:gd name="T25" fmla="*/ 2147483647 h 59"/>
                <a:gd name="T26" fmla="*/ 2147483647 w 59"/>
                <a:gd name="T27" fmla="*/ 2147483647 h 59"/>
                <a:gd name="T28" fmla="*/ 2147483647 w 59"/>
                <a:gd name="T29" fmla="*/ 2147483647 h 59"/>
                <a:gd name="T30" fmla="*/ 2147483647 w 59"/>
                <a:gd name="T31" fmla="*/ 2147483647 h 59"/>
                <a:gd name="T32" fmla="*/ 2147483647 w 59"/>
                <a:gd name="T33" fmla="*/ 2147483647 h 59"/>
                <a:gd name="T34" fmla="*/ 2147483647 w 59"/>
                <a:gd name="T35" fmla="*/ 2147483647 h 59"/>
                <a:gd name="T36" fmla="*/ 2147483647 w 59"/>
                <a:gd name="T37" fmla="*/ 2147483647 h 59"/>
                <a:gd name="T38" fmla="*/ 2147483647 w 59"/>
                <a:gd name="T39" fmla="*/ 2147483647 h 59"/>
                <a:gd name="T40" fmla="*/ 2147483647 w 59"/>
                <a:gd name="T41" fmla="*/ 2147483647 h 59"/>
                <a:gd name="T42" fmla="*/ 2147483647 w 59"/>
                <a:gd name="T43" fmla="*/ 2147483647 h 59"/>
                <a:gd name="T44" fmla="*/ 2147483647 w 59"/>
                <a:gd name="T45" fmla="*/ 2147483647 h 59"/>
                <a:gd name="T46" fmla="*/ 2147483647 w 59"/>
                <a:gd name="T47" fmla="*/ 2147483647 h 59"/>
                <a:gd name="T48" fmla="*/ 2147483647 w 59"/>
                <a:gd name="T49" fmla="*/ 2147483647 h 59"/>
                <a:gd name="T50" fmla="*/ 2147483647 w 59"/>
                <a:gd name="T51" fmla="*/ 2147483647 h 59"/>
                <a:gd name="T52" fmla="*/ 2147483647 w 59"/>
                <a:gd name="T53" fmla="*/ 2147483647 h 59"/>
                <a:gd name="T54" fmla="*/ 2147483647 w 59"/>
                <a:gd name="T55" fmla="*/ 2147483647 h 59"/>
                <a:gd name="T56" fmla="*/ 2147483647 w 59"/>
                <a:gd name="T57" fmla="*/ 2147483647 h 59"/>
                <a:gd name="T58" fmla="*/ 2147483647 w 59"/>
                <a:gd name="T59" fmla="*/ 2147483647 h 59"/>
                <a:gd name="T60" fmla="*/ 2147483647 w 59"/>
                <a:gd name="T61" fmla="*/ 2147483647 h 59"/>
                <a:gd name="T62" fmla="*/ 2147483647 w 59"/>
                <a:gd name="T63" fmla="*/ 2147483647 h 59"/>
                <a:gd name="T64" fmla="*/ 2147483647 w 59"/>
                <a:gd name="T65" fmla="*/ 2147483647 h 59"/>
                <a:gd name="T66" fmla="*/ 2147483647 w 59"/>
                <a:gd name="T67" fmla="*/ 2147483647 h 59"/>
                <a:gd name="T68" fmla="*/ 2147483647 w 59"/>
                <a:gd name="T69" fmla="*/ 0 h 59"/>
                <a:gd name="T70" fmla="*/ 2147483647 w 59"/>
                <a:gd name="T71" fmla="*/ 2147483647 h 59"/>
                <a:gd name="T72" fmla="*/ 2147483647 w 59"/>
                <a:gd name="T73" fmla="*/ 2147483647 h 59"/>
                <a:gd name="T74" fmla="*/ 2147483647 w 59"/>
                <a:gd name="T75" fmla="*/ 2147483647 h 59"/>
                <a:gd name="T76" fmla="*/ 2147483647 w 59"/>
                <a:gd name="T77" fmla="*/ 2147483647 h 59"/>
                <a:gd name="T78" fmla="*/ 2147483647 w 59"/>
                <a:gd name="T79" fmla="*/ 2147483647 h 5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9"/>
                <a:gd name="T121" fmla="*/ 0 h 59"/>
                <a:gd name="T122" fmla="*/ 59 w 59"/>
                <a:gd name="T123" fmla="*/ 59 h 5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9" h="59">
                  <a:moveTo>
                    <a:pt x="21" y="6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11" y="36"/>
                    <a:pt x="12" y="36"/>
                  </a:cubicBezTo>
                  <a:cubicBezTo>
                    <a:pt x="13" y="36"/>
                    <a:pt x="17" y="42"/>
                    <a:pt x="18" y="42"/>
                  </a:cubicBezTo>
                  <a:cubicBezTo>
                    <a:pt x="19" y="42"/>
                    <a:pt x="20" y="43"/>
                    <a:pt x="21" y="42"/>
                  </a:cubicBezTo>
                  <a:cubicBezTo>
                    <a:pt x="22" y="42"/>
                    <a:pt x="24" y="40"/>
                    <a:pt x="24" y="40"/>
                  </a:cubicBezTo>
                  <a:cubicBezTo>
                    <a:pt x="25" y="40"/>
                    <a:pt x="30" y="40"/>
                    <a:pt x="30" y="40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6"/>
                    <a:pt x="21" y="6"/>
                    <a:pt x="21" y="6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1" name="Freeform 378"/>
            <p:cNvSpPr>
              <a:spLocks/>
            </p:cNvSpPr>
            <p:nvPr/>
          </p:nvSpPr>
          <p:spPr bwMode="auto">
            <a:xfrm>
              <a:off x="5401780" y="2745129"/>
              <a:ext cx="380097" cy="363785"/>
            </a:xfrm>
            <a:custGeom>
              <a:avLst/>
              <a:gdLst>
                <a:gd name="T0" fmla="*/ 2147483647 w 47"/>
                <a:gd name="T1" fmla="*/ 2147483647 h 45"/>
                <a:gd name="T2" fmla="*/ 2147483647 w 47"/>
                <a:gd name="T3" fmla="*/ 2147483647 h 45"/>
                <a:gd name="T4" fmla="*/ 2147483647 w 47"/>
                <a:gd name="T5" fmla="*/ 2147483647 h 45"/>
                <a:gd name="T6" fmla="*/ 2147483647 w 47"/>
                <a:gd name="T7" fmla="*/ 2147483647 h 45"/>
                <a:gd name="T8" fmla="*/ 2147483647 w 47"/>
                <a:gd name="T9" fmla="*/ 2147483647 h 45"/>
                <a:gd name="T10" fmla="*/ 2147483647 w 47"/>
                <a:gd name="T11" fmla="*/ 2147483647 h 45"/>
                <a:gd name="T12" fmla="*/ 2147483647 w 47"/>
                <a:gd name="T13" fmla="*/ 2147483647 h 45"/>
                <a:gd name="T14" fmla="*/ 2147483647 w 47"/>
                <a:gd name="T15" fmla="*/ 2147483647 h 45"/>
                <a:gd name="T16" fmla="*/ 2147483647 w 47"/>
                <a:gd name="T17" fmla="*/ 2147483647 h 45"/>
                <a:gd name="T18" fmla="*/ 2147483647 w 47"/>
                <a:gd name="T19" fmla="*/ 2147483647 h 45"/>
                <a:gd name="T20" fmla="*/ 2147483647 w 47"/>
                <a:gd name="T21" fmla="*/ 2147483647 h 45"/>
                <a:gd name="T22" fmla="*/ 2147483647 w 47"/>
                <a:gd name="T23" fmla="*/ 2147483647 h 45"/>
                <a:gd name="T24" fmla="*/ 2147483647 w 47"/>
                <a:gd name="T25" fmla="*/ 2147483647 h 45"/>
                <a:gd name="T26" fmla="*/ 2147483647 w 47"/>
                <a:gd name="T27" fmla="*/ 2147483647 h 45"/>
                <a:gd name="T28" fmla="*/ 2147483647 w 47"/>
                <a:gd name="T29" fmla="*/ 0 h 45"/>
                <a:gd name="T30" fmla="*/ 2147483647 w 47"/>
                <a:gd name="T31" fmla="*/ 0 h 45"/>
                <a:gd name="T32" fmla="*/ 2147483647 w 47"/>
                <a:gd name="T33" fmla="*/ 2147483647 h 45"/>
                <a:gd name="T34" fmla="*/ 2147483647 w 47"/>
                <a:gd name="T35" fmla="*/ 2147483647 h 45"/>
                <a:gd name="T36" fmla="*/ 2147483647 w 47"/>
                <a:gd name="T37" fmla="*/ 2147483647 h 45"/>
                <a:gd name="T38" fmla="*/ 2147483647 w 47"/>
                <a:gd name="T39" fmla="*/ 2147483647 h 45"/>
                <a:gd name="T40" fmla="*/ 2147483647 w 47"/>
                <a:gd name="T41" fmla="*/ 2147483647 h 45"/>
                <a:gd name="T42" fmla="*/ 2147483647 w 47"/>
                <a:gd name="T43" fmla="*/ 2147483647 h 45"/>
                <a:gd name="T44" fmla="*/ 2147483647 w 47"/>
                <a:gd name="T45" fmla="*/ 2147483647 h 45"/>
                <a:gd name="T46" fmla="*/ 0 w 47"/>
                <a:gd name="T47" fmla="*/ 2147483647 h 45"/>
                <a:gd name="T48" fmla="*/ 2147483647 w 47"/>
                <a:gd name="T49" fmla="*/ 2147483647 h 45"/>
                <a:gd name="T50" fmla="*/ 2147483647 w 47"/>
                <a:gd name="T51" fmla="*/ 2147483647 h 45"/>
                <a:gd name="T52" fmla="*/ 2147483647 w 47"/>
                <a:gd name="T53" fmla="*/ 2147483647 h 45"/>
                <a:gd name="T54" fmla="*/ 2147483647 w 47"/>
                <a:gd name="T55" fmla="*/ 2147483647 h 45"/>
                <a:gd name="T56" fmla="*/ 2147483647 w 47"/>
                <a:gd name="T57" fmla="*/ 2147483647 h 45"/>
                <a:gd name="T58" fmla="*/ 2147483647 w 47"/>
                <a:gd name="T59" fmla="*/ 2147483647 h 4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7"/>
                <a:gd name="T91" fmla="*/ 0 h 45"/>
                <a:gd name="T92" fmla="*/ 47 w 47"/>
                <a:gd name="T93" fmla="*/ 45 h 4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7" h="45">
                  <a:moveTo>
                    <a:pt x="22" y="45"/>
                  </a:moveTo>
                  <a:cubicBezTo>
                    <a:pt x="23" y="45"/>
                    <a:pt x="24" y="44"/>
                    <a:pt x="24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3"/>
                    <a:pt x="21" y="45"/>
                    <a:pt x="22" y="4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2" name="Freeform 379"/>
            <p:cNvSpPr>
              <a:spLocks/>
            </p:cNvSpPr>
            <p:nvPr/>
          </p:nvSpPr>
          <p:spPr bwMode="auto">
            <a:xfrm>
              <a:off x="5426249" y="3082813"/>
              <a:ext cx="210441" cy="241436"/>
            </a:xfrm>
            <a:custGeom>
              <a:avLst/>
              <a:gdLst>
                <a:gd name="T0" fmla="*/ 2147483647 w 26"/>
                <a:gd name="T1" fmla="*/ 2147483647 h 30"/>
                <a:gd name="T2" fmla="*/ 2147483647 w 26"/>
                <a:gd name="T3" fmla="*/ 2147483647 h 30"/>
                <a:gd name="T4" fmla="*/ 2147483647 w 26"/>
                <a:gd name="T5" fmla="*/ 2147483647 h 30"/>
                <a:gd name="T6" fmla="*/ 2147483647 w 26"/>
                <a:gd name="T7" fmla="*/ 2147483647 h 30"/>
                <a:gd name="T8" fmla="*/ 2147483647 w 26"/>
                <a:gd name="T9" fmla="*/ 2147483647 h 30"/>
                <a:gd name="T10" fmla="*/ 2147483647 w 26"/>
                <a:gd name="T11" fmla="*/ 2147483647 h 30"/>
                <a:gd name="T12" fmla="*/ 2147483647 w 26"/>
                <a:gd name="T13" fmla="*/ 2147483647 h 30"/>
                <a:gd name="T14" fmla="*/ 2147483647 w 26"/>
                <a:gd name="T15" fmla="*/ 0 h 30"/>
                <a:gd name="T16" fmla="*/ 2147483647 w 26"/>
                <a:gd name="T17" fmla="*/ 2147483647 h 30"/>
                <a:gd name="T18" fmla="*/ 2147483647 w 26"/>
                <a:gd name="T19" fmla="*/ 2147483647 h 30"/>
                <a:gd name="T20" fmla="*/ 0 w 26"/>
                <a:gd name="T21" fmla="*/ 2147483647 h 30"/>
                <a:gd name="T22" fmla="*/ 2147483647 w 26"/>
                <a:gd name="T23" fmla="*/ 2147483647 h 30"/>
                <a:gd name="T24" fmla="*/ 2147483647 w 26"/>
                <a:gd name="T25" fmla="*/ 2147483647 h 30"/>
                <a:gd name="T26" fmla="*/ 0 w 26"/>
                <a:gd name="T27" fmla="*/ 2147483647 h 30"/>
                <a:gd name="T28" fmla="*/ 2147483647 w 26"/>
                <a:gd name="T29" fmla="*/ 2147483647 h 30"/>
                <a:gd name="T30" fmla="*/ 2147483647 w 26"/>
                <a:gd name="T31" fmla="*/ 2147483647 h 30"/>
                <a:gd name="T32" fmla="*/ 2147483647 w 26"/>
                <a:gd name="T33" fmla="*/ 2147483647 h 30"/>
                <a:gd name="T34" fmla="*/ 2147483647 w 26"/>
                <a:gd name="T35" fmla="*/ 2147483647 h 30"/>
                <a:gd name="T36" fmla="*/ 2147483647 w 26"/>
                <a:gd name="T37" fmla="*/ 2147483647 h 30"/>
                <a:gd name="T38" fmla="*/ 2147483647 w 26"/>
                <a:gd name="T39" fmla="*/ 2147483647 h 30"/>
                <a:gd name="T40" fmla="*/ 2147483647 w 26"/>
                <a:gd name="T41" fmla="*/ 2147483647 h 30"/>
                <a:gd name="T42" fmla="*/ 2147483647 w 26"/>
                <a:gd name="T43" fmla="*/ 2147483647 h 30"/>
                <a:gd name="T44" fmla="*/ 2147483647 w 26"/>
                <a:gd name="T45" fmla="*/ 2147483647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6"/>
                <a:gd name="T70" fmla="*/ 0 h 30"/>
                <a:gd name="T71" fmla="*/ 26 w 26"/>
                <a:gd name="T72" fmla="*/ 30 h 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6" h="30">
                  <a:moveTo>
                    <a:pt x="23" y="7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0" y="3"/>
                    <a:pt x="19" y="3"/>
                  </a:cubicBezTo>
                  <a:cubicBezTo>
                    <a:pt x="18" y="3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9"/>
                    <a:pt x="18" y="29"/>
                    <a:pt x="18" y="29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17"/>
                    <a:pt x="23" y="17"/>
                    <a:pt x="23" y="1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3" name="Freeform 380"/>
            <p:cNvSpPr>
              <a:spLocks/>
            </p:cNvSpPr>
            <p:nvPr/>
          </p:nvSpPr>
          <p:spPr bwMode="auto">
            <a:xfrm>
              <a:off x="5199496" y="3604836"/>
              <a:ext cx="194127" cy="184339"/>
            </a:xfrm>
            <a:custGeom>
              <a:avLst/>
              <a:gdLst>
                <a:gd name="T0" fmla="*/ 2147483647 w 24"/>
                <a:gd name="T1" fmla="*/ 2147483647 h 23"/>
                <a:gd name="T2" fmla="*/ 2147483647 w 24"/>
                <a:gd name="T3" fmla="*/ 2147483647 h 23"/>
                <a:gd name="T4" fmla="*/ 2147483647 w 24"/>
                <a:gd name="T5" fmla="*/ 2147483647 h 23"/>
                <a:gd name="T6" fmla="*/ 0 w 24"/>
                <a:gd name="T7" fmla="*/ 2147483647 h 23"/>
                <a:gd name="T8" fmla="*/ 2147483647 w 24"/>
                <a:gd name="T9" fmla="*/ 2147483647 h 23"/>
                <a:gd name="T10" fmla="*/ 2147483647 w 24"/>
                <a:gd name="T11" fmla="*/ 2147483647 h 23"/>
                <a:gd name="T12" fmla="*/ 2147483647 w 24"/>
                <a:gd name="T13" fmla="*/ 2147483647 h 23"/>
                <a:gd name="T14" fmla="*/ 2147483647 w 24"/>
                <a:gd name="T15" fmla="*/ 2147483647 h 23"/>
                <a:gd name="T16" fmla="*/ 2147483647 w 24"/>
                <a:gd name="T17" fmla="*/ 2147483647 h 23"/>
                <a:gd name="T18" fmla="*/ 2147483647 w 24"/>
                <a:gd name="T19" fmla="*/ 2147483647 h 23"/>
                <a:gd name="T20" fmla="*/ 2147483647 w 24"/>
                <a:gd name="T21" fmla="*/ 2147483647 h 23"/>
                <a:gd name="T22" fmla="*/ 2147483647 w 24"/>
                <a:gd name="T23" fmla="*/ 2147483647 h 23"/>
                <a:gd name="T24" fmla="*/ 2147483647 w 24"/>
                <a:gd name="T25" fmla="*/ 2147483647 h 23"/>
                <a:gd name="T26" fmla="*/ 2147483647 w 24"/>
                <a:gd name="T27" fmla="*/ 2147483647 h 23"/>
                <a:gd name="T28" fmla="*/ 2147483647 w 24"/>
                <a:gd name="T29" fmla="*/ 2147483647 h 23"/>
                <a:gd name="T30" fmla="*/ 2147483647 w 24"/>
                <a:gd name="T31" fmla="*/ 0 h 23"/>
                <a:gd name="T32" fmla="*/ 2147483647 w 24"/>
                <a:gd name="T33" fmla="*/ 2147483647 h 23"/>
                <a:gd name="T34" fmla="*/ 2147483647 w 24"/>
                <a:gd name="T35" fmla="*/ 2147483647 h 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3"/>
                <a:gd name="T56" fmla="*/ 24 w 24"/>
                <a:gd name="T57" fmla="*/ 23 h 2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3">
                  <a:moveTo>
                    <a:pt x="9" y="5"/>
                  </a:moveTo>
                  <a:cubicBezTo>
                    <a:pt x="9" y="5"/>
                    <a:pt x="6" y="8"/>
                    <a:pt x="6" y="8"/>
                  </a:cubicBezTo>
                  <a:cubicBezTo>
                    <a:pt x="5" y="8"/>
                    <a:pt x="2" y="7"/>
                    <a:pt x="2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lnTo>
                    <a:pt x="9" y="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4" name="Freeform 381"/>
            <p:cNvSpPr>
              <a:spLocks/>
            </p:cNvSpPr>
            <p:nvPr/>
          </p:nvSpPr>
          <p:spPr bwMode="auto">
            <a:xfrm>
              <a:off x="5127718" y="3108914"/>
              <a:ext cx="347471" cy="559543"/>
            </a:xfrm>
            <a:custGeom>
              <a:avLst/>
              <a:gdLst>
                <a:gd name="T0" fmla="*/ 2147483647 w 43"/>
                <a:gd name="T1" fmla="*/ 2147483647 h 70"/>
                <a:gd name="T2" fmla="*/ 2147483647 w 43"/>
                <a:gd name="T3" fmla="*/ 2147483647 h 70"/>
                <a:gd name="T4" fmla="*/ 2147483647 w 43"/>
                <a:gd name="T5" fmla="*/ 2147483647 h 70"/>
                <a:gd name="T6" fmla="*/ 2147483647 w 43"/>
                <a:gd name="T7" fmla="*/ 2147483647 h 70"/>
                <a:gd name="T8" fmla="*/ 2147483647 w 43"/>
                <a:gd name="T9" fmla="*/ 2147483647 h 70"/>
                <a:gd name="T10" fmla="*/ 2147483647 w 43"/>
                <a:gd name="T11" fmla="*/ 2147483647 h 70"/>
                <a:gd name="T12" fmla="*/ 2147483647 w 43"/>
                <a:gd name="T13" fmla="*/ 2147483647 h 70"/>
                <a:gd name="T14" fmla="*/ 2147483647 w 43"/>
                <a:gd name="T15" fmla="*/ 2147483647 h 70"/>
                <a:gd name="T16" fmla="*/ 2147483647 w 43"/>
                <a:gd name="T17" fmla="*/ 2147483647 h 70"/>
                <a:gd name="T18" fmla="*/ 2147483647 w 43"/>
                <a:gd name="T19" fmla="*/ 2147483647 h 70"/>
                <a:gd name="T20" fmla="*/ 2147483647 w 43"/>
                <a:gd name="T21" fmla="*/ 2147483647 h 70"/>
                <a:gd name="T22" fmla="*/ 2147483647 w 43"/>
                <a:gd name="T23" fmla="*/ 2147483647 h 70"/>
                <a:gd name="T24" fmla="*/ 2147483647 w 43"/>
                <a:gd name="T25" fmla="*/ 2147483647 h 70"/>
                <a:gd name="T26" fmla="*/ 2147483647 w 43"/>
                <a:gd name="T27" fmla="*/ 2147483647 h 70"/>
                <a:gd name="T28" fmla="*/ 2147483647 w 43"/>
                <a:gd name="T29" fmla="*/ 2147483647 h 70"/>
                <a:gd name="T30" fmla="*/ 0 w 43"/>
                <a:gd name="T31" fmla="*/ 2147483647 h 70"/>
                <a:gd name="T32" fmla="*/ 0 w 43"/>
                <a:gd name="T33" fmla="*/ 2147483647 h 70"/>
                <a:gd name="T34" fmla="*/ 2147483647 w 43"/>
                <a:gd name="T35" fmla="*/ 2147483647 h 70"/>
                <a:gd name="T36" fmla="*/ 2147483647 w 43"/>
                <a:gd name="T37" fmla="*/ 2147483647 h 70"/>
                <a:gd name="T38" fmla="*/ 2147483647 w 43"/>
                <a:gd name="T39" fmla="*/ 2147483647 h 70"/>
                <a:gd name="T40" fmla="*/ 2147483647 w 43"/>
                <a:gd name="T41" fmla="*/ 2147483647 h 70"/>
                <a:gd name="T42" fmla="*/ 2147483647 w 43"/>
                <a:gd name="T43" fmla="*/ 2147483647 h 70"/>
                <a:gd name="T44" fmla="*/ 2147483647 w 43"/>
                <a:gd name="T45" fmla="*/ 2147483647 h 70"/>
                <a:gd name="T46" fmla="*/ 2147483647 w 43"/>
                <a:gd name="T47" fmla="*/ 2147483647 h 70"/>
                <a:gd name="T48" fmla="*/ 2147483647 w 43"/>
                <a:gd name="T49" fmla="*/ 2147483647 h 70"/>
                <a:gd name="T50" fmla="*/ 2147483647 w 43"/>
                <a:gd name="T51" fmla="*/ 2147483647 h 70"/>
                <a:gd name="T52" fmla="*/ 2147483647 w 43"/>
                <a:gd name="T53" fmla="*/ 2147483647 h 70"/>
                <a:gd name="T54" fmla="*/ 2147483647 w 43"/>
                <a:gd name="T55" fmla="*/ 2147483647 h 70"/>
                <a:gd name="T56" fmla="*/ 2147483647 w 43"/>
                <a:gd name="T57" fmla="*/ 2147483647 h 70"/>
                <a:gd name="T58" fmla="*/ 2147483647 w 43"/>
                <a:gd name="T59" fmla="*/ 2147483647 h 70"/>
                <a:gd name="T60" fmla="*/ 2147483647 w 43"/>
                <a:gd name="T61" fmla="*/ 2147483647 h 70"/>
                <a:gd name="T62" fmla="*/ 2147483647 w 43"/>
                <a:gd name="T63" fmla="*/ 2147483647 h 70"/>
                <a:gd name="T64" fmla="*/ 2147483647 w 43"/>
                <a:gd name="T65" fmla="*/ 2147483647 h 70"/>
                <a:gd name="T66" fmla="*/ 2147483647 w 43"/>
                <a:gd name="T67" fmla="*/ 2147483647 h 70"/>
                <a:gd name="T68" fmla="*/ 2147483647 w 43"/>
                <a:gd name="T69" fmla="*/ 2147483647 h 70"/>
                <a:gd name="T70" fmla="*/ 2147483647 w 43"/>
                <a:gd name="T71" fmla="*/ 2147483647 h 70"/>
                <a:gd name="T72" fmla="*/ 2147483647 w 43"/>
                <a:gd name="T73" fmla="*/ 2147483647 h 70"/>
                <a:gd name="T74" fmla="*/ 2147483647 w 43"/>
                <a:gd name="T75" fmla="*/ 2147483647 h 70"/>
                <a:gd name="T76" fmla="*/ 2147483647 w 43"/>
                <a:gd name="T77" fmla="*/ 2147483647 h 70"/>
                <a:gd name="T78" fmla="*/ 2147483647 w 43"/>
                <a:gd name="T79" fmla="*/ 2147483647 h 70"/>
                <a:gd name="T80" fmla="*/ 2147483647 w 43"/>
                <a:gd name="T81" fmla="*/ 2147483647 h 70"/>
                <a:gd name="T82" fmla="*/ 2147483647 w 43"/>
                <a:gd name="T83" fmla="*/ 2147483647 h 70"/>
                <a:gd name="T84" fmla="*/ 2147483647 w 43"/>
                <a:gd name="T85" fmla="*/ 2147483647 h 70"/>
                <a:gd name="T86" fmla="*/ 2147483647 w 43"/>
                <a:gd name="T87" fmla="*/ 2147483647 h 70"/>
                <a:gd name="T88" fmla="*/ 2147483647 w 43"/>
                <a:gd name="T89" fmla="*/ 2147483647 h 70"/>
                <a:gd name="T90" fmla="*/ 2147483647 w 43"/>
                <a:gd name="T91" fmla="*/ 2147483647 h 70"/>
                <a:gd name="T92" fmla="*/ 2147483647 w 43"/>
                <a:gd name="T93" fmla="*/ 2147483647 h 70"/>
                <a:gd name="T94" fmla="*/ 2147483647 w 43"/>
                <a:gd name="T95" fmla="*/ 2147483647 h 70"/>
                <a:gd name="T96" fmla="*/ 2147483647 w 43"/>
                <a:gd name="T97" fmla="*/ 2147483647 h 70"/>
                <a:gd name="T98" fmla="*/ 2147483647 w 43"/>
                <a:gd name="T99" fmla="*/ 2147483647 h 70"/>
                <a:gd name="T100" fmla="*/ 2147483647 w 43"/>
                <a:gd name="T101" fmla="*/ 2147483647 h 70"/>
                <a:gd name="T102" fmla="*/ 2147483647 w 43"/>
                <a:gd name="T103" fmla="*/ 2147483647 h 70"/>
                <a:gd name="T104" fmla="*/ 2147483647 w 43"/>
                <a:gd name="T105" fmla="*/ 2147483647 h 70"/>
                <a:gd name="T106" fmla="*/ 2147483647 w 43"/>
                <a:gd name="T107" fmla="*/ 2147483647 h 70"/>
                <a:gd name="T108" fmla="*/ 2147483647 w 43"/>
                <a:gd name="T109" fmla="*/ 2147483647 h 70"/>
                <a:gd name="T110" fmla="*/ 2147483647 w 43"/>
                <a:gd name="T111" fmla="*/ 0 h 70"/>
                <a:gd name="T112" fmla="*/ 2147483647 w 43"/>
                <a:gd name="T113" fmla="*/ 0 h 70"/>
                <a:gd name="T114" fmla="*/ 2147483647 w 43"/>
                <a:gd name="T115" fmla="*/ 2147483647 h 70"/>
                <a:gd name="T116" fmla="*/ 2147483647 w 43"/>
                <a:gd name="T117" fmla="*/ 0 h 70"/>
                <a:gd name="T118" fmla="*/ 2147483647 w 43"/>
                <a:gd name="T119" fmla="*/ 2147483647 h 70"/>
                <a:gd name="T120" fmla="*/ 2147483647 w 43"/>
                <a:gd name="T121" fmla="*/ 2147483647 h 7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"/>
                <a:gd name="T184" fmla="*/ 0 h 70"/>
                <a:gd name="T185" fmla="*/ 43 w 43"/>
                <a:gd name="T186" fmla="*/ 70 h 7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" h="70">
                  <a:moveTo>
                    <a:pt x="27" y="6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4" y="70"/>
                    <a:pt x="15" y="70"/>
                  </a:cubicBezTo>
                  <a:cubicBezTo>
                    <a:pt x="15" y="70"/>
                    <a:pt x="18" y="67"/>
                    <a:pt x="18" y="67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3" y="41"/>
                    <a:pt x="33" y="41"/>
                  </a:cubicBezTo>
                  <a:cubicBezTo>
                    <a:pt x="32" y="41"/>
                    <a:pt x="28" y="39"/>
                    <a:pt x="28" y="39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5"/>
                    <a:pt x="27" y="5"/>
                    <a:pt x="27" y="5"/>
                  </a:cubicBezTo>
                  <a:lnTo>
                    <a:pt x="27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5" name="Freeform 382"/>
            <p:cNvSpPr>
              <a:spLocks/>
            </p:cNvSpPr>
            <p:nvPr/>
          </p:nvSpPr>
          <p:spPr bwMode="auto">
            <a:xfrm>
              <a:off x="4436037" y="2818539"/>
              <a:ext cx="192496" cy="145187"/>
            </a:xfrm>
            <a:custGeom>
              <a:avLst/>
              <a:gdLst>
                <a:gd name="T0" fmla="*/ 2147483647 w 144"/>
                <a:gd name="T1" fmla="*/ 2147483647 h 109"/>
                <a:gd name="T2" fmla="*/ 2147483647 w 144"/>
                <a:gd name="T3" fmla="*/ 2147483647 h 109"/>
                <a:gd name="T4" fmla="*/ 2147483647 w 144"/>
                <a:gd name="T5" fmla="*/ 2147483647 h 109"/>
                <a:gd name="T6" fmla="*/ 2147483647 w 144"/>
                <a:gd name="T7" fmla="*/ 2147483647 h 109"/>
                <a:gd name="T8" fmla="*/ 2147483647 w 144"/>
                <a:gd name="T9" fmla="*/ 2147483647 h 109"/>
                <a:gd name="T10" fmla="*/ 2147483647 w 144"/>
                <a:gd name="T11" fmla="*/ 2147483647 h 109"/>
                <a:gd name="T12" fmla="*/ 2147483647 w 144"/>
                <a:gd name="T13" fmla="*/ 0 h 109"/>
                <a:gd name="T14" fmla="*/ 2147483647 w 144"/>
                <a:gd name="T15" fmla="*/ 0 h 109"/>
                <a:gd name="T16" fmla="*/ 2147483647 w 144"/>
                <a:gd name="T17" fmla="*/ 2147483647 h 109"/>
                <a:gd name="T18" fmla="*/ 2147483647 w 144"/>
                <a:gd name="T19" fmla="*/ 2147483647 h 109"/>
                <a:gd name="T20" fmla="*/ 2147483647 w 144"/>
                <a:gd name="T21" fmla="*/ 2147483647 h 109"/>
                <a:gd name="T22" fmla="*/ 0 w 144"/>
                <a:gd name="T23" fmla="*/ 2147483647 h 109"/>
                <a:gd name="T24" fmla="*/ 0 w 144"/>
                <a:gd name="T25" fmla="*/ 2147483647 h 109"/>
                <a:gd name="T26" fmla="*/ 2147483647 w 144"/>
                <a:gd name="T27" fmla="*/ 2147483647 h 109"/>
                <a:gd name="T28" fmla="*/ 2147483647 w 144"/>
                <a:gd name="T29" fmla="*/ 2147483647 h 109"/>
                <a:gd name="T30" fmla="*/ 2147483647 w 144"/>
                <a:gd name="T31" fmla="*/ 2147483647 h 109"/>
                <a:gd name="T32" fmla="*/ 2147483647 w 144"/>
                <a:gd name="T33" fmla="*/ 2147483647 h 109"/>
                <a:gd name="T34" fmla="*/ 2147483647 w 144"/>
                <a:gd name="T35" fmla="*/ 2147483647 h 109"/>
                <a:gd name="T36" fmla="*/ 2147483647 w 144"/>
                <a:gd name="T37" fmla="*/ 2147483647 h 109"/>
                <a:gd name="T38" fmla="*/ 2147483647 w 144"/>
                <a:gd name="T39" fmla="*/ 2147483647 h 10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9"/>
                <a:gd name="T62" fmla="*/ 144 w 144"/>
                <a:gd name="T63" fmla="*/ 109 h 10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9">
                  <a:moveTo>
                    <a:pt x="114" y="79"/>
                  </a:moveTo>
                  <a:lnTo>
                    <a:pt x="120" y="79"/>
                  </a:lnTo>
                  <a:lnTo>
                    <a:pt x="138" y="55"/>
                  </a:lnTo>
                  <a:lnTo>
                    <a:pt x="144" y="49"/>
                  </a:lnTo>
                  <a:lnTo>
                    <a:pt x="132" y="49"/>
                  </a:lnTo>
                  <a:lnTo>
                    <a:pt x="108" y="25"/>
                  </a:lnTo>
                  <a:lnTo>
                    <a:pt x="96" y="0"/>
                  </a:lnTo>
                  <a:lnTo>
                    <a:pt x="90" y="0"/>
                  </a:lnTo>
                  <a:lnTo>
                    <a:pt x="54" y="19"/>
                  </a:lnTo>
                  <a:lnTo>
                    <a:pt x="24" y="43"/>
                  </a:lnTo>
                  <a:lnTo>
                    <a:pt x="6" y="67"/>
                  </a:lnTo>
                  <a:lnTo>
                    <a:pt x="0" y="85"/>
                  </a:lnTo>
                  <a:lnTo>
                    <a:pt x="0" y="97"/>
                  </a:lnTo>
                  <a:lnTo>
                    <a:pt x="6" y="109"/>
                  </a:lnTo>
                  <a:lnTo>
                    <a:pt x="36" y="103"/>
                  </a:lnTo>
                  <a:lnTo>
                    <a:pt x="36" y="109"/>
                  </a:lnTo>
                  <a:lnTo>
                    <a:pt x="42" y="85"/>
                  </a:lnTo>
                  <a:lnTo>
                    <a:pt x="72" y="85"/>
                  </a:lnTo>
                  <a:lnTo>
                    <a:pt x="96" y="85"/>
                  </a:lnTo>
                  <a:lnTo>
                    <a:pt x="114" y="7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6" name="Freeform 383"/>
            <p:cNvSpPr>
              <a:spLocks/>
            </p:cNvSpPr>
            <p:nvPr/>
          </p:nvSpPr>
          <p:spPr bwMode="auto">
            <a:xfrm>
              <a:off x="4436037" y="2818539"/>
              <a:ext cx="192496" cy="145187"/>
            </a:xfrm>
            <a:custGeom>
              <a:avLst/>
              <a:gdLst>
                <a:gd name="T0" fmla="*/ 2147483647 w 144"/>
                <a:gd name="T1" fmla="*/ 2147483647 h 109"/>
                <a:gd name="T2" fmla="*/ 2147483647 w 144"/>
                <a:gd name="T3" fmla="*/ 2147483647 h 109"/>
                <a:gd name="T4" fmla="*/ 2147483647 w 144"/>
                <a:gd name="T5" fmla="*/ 2147483647 h 109"/>
                <a:gd name="T6" fmla="*/ 2147483647 w 144"/>
                <a:gd name="T7" fmla="*/ 2147483647 h 109"/>
                <a:gd name="T8" fmla="*/ 2147483647 w 144"/>
                <a:gd name="T9" fmla="*/ 2147483647 h 109"/>
                <a:gd name="T10" fmla="*/ 2147483647 w 144"/>
                <a:gd name="T11" fmla="*/ 2147483647 h 109"/>
                <a:gd name="T12" fmla="*/ 2147483647 w 144"/>
                <a:gd name="T13" fmla="*/ 0 h 109"/>
                <a:gd name="T14" fmla="*/ 2147483647 w 144"/>
                <a:gd name="T15" fmla="*/ 0 h 109"/>
                <a:gd name="T16" fmla="*/ 2147483647 w 144"/>
                <a:gd name="T17" fmla="*/ 2147483647 h 109"/>
                <a:gd name="T18" fmla="*/ 2147483647 w 144"/>
                <a:gd name="T19" fmla="*/ 2147483647 h 109"/>
                <a:gd name="T20" fmla="*/ 2147483647 w 144"/>
                <a:gd name="T21" fmla="*/ 2147483647 h 109"/>
                <a:gd name="T22" fmla="*/ 0 w 144"/>
                <a:gd name="T23" fmla="*/ 2147483647 h 109"/>
                <a:gd name="T24" fmla="*/ 0 w 144"/>
                <a:gd name="T25" fmla="*/ 2147483647 h 109"/>
                <a:gd name="T26" fmla="*/ 2147483647 w 144"/>
                <a:gd name="T27" fmla="*/ 2147483647 h 109"/>
                <a:gd name="T28" fmla="*/ 2147483647 w 144"/>
                <a:gd name="T29" fmla="*/ 2147483647 h 109"/>
                <a:gd name="T30" fmla="*/ 2147483647 w 144"/>
                <a:gd name="T31" fmla="*/ 2147483647 h 109"/>
                <a:gd name="T32" fmla="*/ 2147483647 w 144"/>
                <a:gd name="T33" fmla="*/ 2147483647 h 109"/>
                <a:gd name="T34" fmla="*/ 2147483647 w 144"/>
                <a:gd name="T35" fmla="*/ 2147483647 h 109"/>
                <a:gd name="T36" fmla="*/ 2147483647 w 144"/>
                <a:gd name="T37" fmla="*/ 2147483647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4"/>
                <a:gd name="T58" fmla="*/ 0 h 109"/>
                <a:gd name="T59" fmla="*/ 144 w 1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4" h="109">
                  <a:moveTo>
                    <a:pt x="114" y="79"/>
                  </a:moveTo>
                  <a:lnTo>
                    <a:pt x="120" y="79"/>
                  </a:lnTo>
                  <a:lnTo>
                    <a:pt x="138" y="55"/>
                  </a:lnTo>
                  <a:lnTo>
                    <a:pt x="144" y="49"/>
                  </a:lnTo>
                  <a:lnTo>
                    <a:pt x="132" y="49"/>
                  </a:lnTo>
                  <a:lnTo>
                    <a:pt x="108" y="25"/>
                  </a:lnTo>
                  <a:lnTo>
                    <a:pt x="96" y="0"/>
                  </a:lnTo>
                  <a:lnTo>
                    <a:pt x="90" y="0"/>
                  </a:lnTo>
                  <a:lnTo>
                    <a:pt x="54" y="19"/>
                  </a:lnTo>
                  <a:lnTo>
                    <a:pt x="24" y="43"/>
                  </a:lnTo>
                  <a:lnTo>
                    <a:pt x="6" y="67"/>
                  </a:lnTo>
                  <a:lnTo>
                    <a:pt x="0" y="85"/>
                  </a:lnTo>
                  <a:lnTo>
                    <a:pt x="0" y="97"/>
                  </a:lnTo>
                  <a:lnTo>
                    <a:pt x="6" y="109"/>
                  </a:lnTo>
                  <a:lnTo>
                    <a:pt x="36" y="103"/>
                  </a:lnTo>
                  <a:lnTo>
                    <a:pt x="36" y="109"/>
                  </a:lnTo>
                  <a:lnTo>
                    <a:pt x="42" y="85"/>
                  </a:lnTo>
                  <a:lnTo>
                    <a:pt x="72" y="85"/>
                  </a:lnTo>
                  <a:lnTo>
                    <a:pt x="96" y="85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7" name="Freeform 384"/>
            <p:cNvSpPr>
              <a:spLocks/>
            </p:cNvSpPr>
            <p:nvPr/>
          </p:nvSpPr>
          <p:spPr bwMode="auto">
            <a:xfrm>
              <a:off x="4563280" y="2924574"/>
              <a:ext cx="24469" cy="6525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0 h 6"/>
                <a:gd name="T6" fmla="*/ 0 w 18"/>
                <a:gd name="T7" fmla="*/ 2147483647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6"/>
                <a:gd name="T14" fmla="*/ 18 w 18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6">
                  <a:moveTo>
                    <a:pt x="0" y="6"/>
                  </a:moveTo>
                  <a:lnTo>
                    <a:pt x="6" y="6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8" name="Freeform 385"/>
            <p:cNvSpPr>
              <a:spLocks/>
            </p:cNvSpPr>
            <p:nvPr/>
          </p:nvSpPr>
          <p:spPr bwMode="auto">
            <a:xfrm>
              <a:off x="4563280" y="2924574"/>
              <a:ext cx="24469" cy="6525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0 h 6"/>
                <a:gd name="T6" fmla="*/ 0 60000 65536"/>
                <a:gd name="T7" fmla="*/ 0 60000 65536"/>
                <a:gd name="T8" fmla="*/ 0 60000 65536"/>
                <a:gd name="T9" fmla="*/ 0 w 18"/>
                <a:gd name="T10" fmla="*/ 0 h 6"/>
                <a:gd name="T11" fmla="*/ 18 w 18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6">
                  <a:moveTo>
                    <a:pt x="0" y="6"/>
                  </a:moveTo>
                  <a:lnTo>
                    <a:pt x="6" y="6"/>
                  </a:lnTo>
                  <a:lnTo>
                    <a:pt x="18" y="0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9" name="Freeform 386"/>
            <p:cNvSpPr>
              <a:spLocks/>
            </p:cNvSpPr>
            <p:nvPr/>
          </p:nvSpPr>
          <p:spPr bwMode="auto">
            <a:xfrm>
              <a:off x="4483345" y="2931100"/>
              <a:ext cx="104405" cy="135400"/>
            </a:xfrm>
            <a:custGeom>
              <a:avLst/>
              <a:gdLst>
                <a:gd name="T0" fmla="*/ 2147483647 w 78"/>
                <a:gd name="T1" fmla="*/ 2147483647 h 102"/>
                <a:gd name="T2" fmla="*/ 2147483647 w 78"/>
                <a:gd name="T3" fmla="*/ 0 h 102"/>
                <a:gd name="T4" fmla="*/ 2147483647 w 78"/>
                <a:gd name="T5" fmla="*/ 0 h 102"/>
                <a:gd name="T6" fmla="*/ 2147483647 w 78"/>
                <a:gd name="T7" fmla="*/ 0 h 102"/>
                <a:gd name="T8" fmla="*/ 0 w 78"/>
                <a:gd name="T9" fmla="*/ 2147483647 h 102"/>
                <a:gd name="T10" fmla="*/ 2147483647 w 78"/>
                <a:gd name="T11" fmla="*/ 2147483647 h 102"/>
                <a:gd name="T12" fmla="*/ 0 w 78"/>
                <a:gd name="T13" fmla="*/ 2147483647 h 102"/>
                <a:gd name="T14" fmla="*/ 0 w 78"/>
                <a:gd name="T15" fmla="*/ 2147483647 h 102"/>
                <a:gd name="T16" fmla="*/ 2147483647 w 78"/>
                <a:gd name="T17" fmla="*/ 2147483647 h 102"/>
                <a:gd name="T18" fmla="*/ 2147483647 w 78"/>
                <a:gd name="T19" fmla="*/ 2147483647 h 102"/>
                <a:gd name="T20" fmla="*/ 2147483647 w 78"/>
                <a:gd name="T21" fmla="*/ 2147483647 h 102"/>
                <a:gd name="T22" fmla="*/ 2147483647 w 78"/>
                <a:gd name="T23" fmla="*/ 2147483647 h 102"/>
                <a:gd name="T24" fmla="*/ 2147483647 w 78"/>
                <a:gd name="T25" fmla="*/ 2147483647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8"/>
                <a:gd name="T40" fmla="*/ 0 h 102"/>
                <a:gd name="T41" fmla="*/ 78 w 78"/>
                <a:gd name="T42" fmla="*/ 102 h 1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8" h="102">
                  <a:moveTo>
                    <a:pt x="60" y="6"/>
                  </a:moveTo>
                  <a:lnTo>
                    <a:pt x="60" y="0"/>
                  </a:lnTo>
                  <a:lnTo>
                    <a:pt x="36" y="0"/>
                  </a:lnTo>
                  <a:lnTo>
                    <a:pt x="6" y="0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0" y="66"/>
                  </a:lnTo>
                  <a:lnTo>
                    <a:pt x="0" y="84"/>
                  </a:lnTo>
                  <a:lnTo>
                    <a:pt x="6" y="102"/>
                  </a:lnTo>
                  <a:lnTo>
                    <a:pt x="36" y="102"/>
                  </a:lnTo>
                  <a:lnTo>
                    <a:pt x="78" y="90"/>
                  </a:lnTo>
                  <a:lnTo>
                    <a:pt x="60" y="36"/>
                  </a:lnTo>
                  <a:lnTo>
                    <a:pt x="60" y="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0" name="Freeform 387"/>
            <p:cNvSpPr>
              <a:spLocks/>
            </p:cNvSpPr>
            <p:nvPr/>
          </p:nvSpPr>
          <p:spPr bwMode="auto">
            <a:xfrm>
              <a:off x="4638321" y="2826695"/>
              <a:ext cx="305057" cy="274062"/>
            </a:xfrm>
            <a:custGeom>
              <a:avLst/>
              <a:gdLst>
                <a:gd name="T0" fmla="*/ 2147483647 w 228"/>
                <a:gd name="T1" fmla="*/ 2147483647 h 205"/>
                <a:gd name="T2" fmla="*/ 2147483647 w 228"/>
                <a:gd name="T3" fmla="*/ 2147483647 h 205"/>
                <a:gd name="T4" fmla="*/ 2147483647 w 228"/>
                <a:gd name="T5" fmla="*/ 2147483647 h 205"/>
                <a:gd name="T6" fmla="*/ 2147483647 w 228"/>
                <a:gd name="T7" fmla="*/ 2147483647 h 205"/>
                <a:gd name="T8" fmla="*/ 2147483647 w 228"/>
                <a:gd name="T9" fmla="*/ 2147483647 h 205"/>
                <a:gd name="T10" fmla="*/ 2147483647 w 228"/>
                <a:gd name="T11" fmla="*/ 2147483647 h 205"/>
                <a:gd name="T12" fmla="*/ 2147483647 w 228"/>
                <a:gd name="T13" fmla="*/ 2147483647 h 205"/>
                <a:gd name="T14" fmla="*/ 2147483647 w 228"/>
                <a:gd name="T15" fmla="*/ 2147483647 h 205"/>
                <a:gd name="T16" fmla="*/ 2147483647 w 228"/>
                <a:gd name="T17" fmla="*/ 2147483647 h 205"/>
                <a:gd name="T18" fmla="*/ 2147483647 w 228"/>
                <a:gd name="T19" fmla="*/ 0 h 205"/>
                <a:gd name="T20" fmla="*/ 2147483647 w 228"/>
                <a:gd name="T21" fmla="*/ 2147483647 h 205"/>
                <a:gd name="T22" fmla="*/ 2147483647 w 228"/>
                <a:gd name="T23" fmla="*/ 2147483647 h 205"/>
                <a:gd name="T24" fmla="*/ 2147483647 w 228"/>
                <a:gd name="T25" fmla="*/ 2147483647 h 205"/>
                <a:gd name="T26" fmla="*/ 2147483647 w 228"/>
                <a:gd name="T27" fmla="*/ 2147483647 h 205"/>
                <a:gd name="T28" fmla="*/ 2147483647 w 228"/>
                <a:gd name="T29" fmla="*/ 2147483647 h 205"/>
                <a:gd name="T30" fmla="*/ 2147483647 w 228"/>
                <a:gd name="T31" fmla="*/ 2147483647 h 205"/>
                <a:gd name="T32" fmla="*/ 2147483647 w 228"/>
                <a:gd name="T33" fmla="*/ 2147483647 h 205"/>
                <a:gd name="T34" fmla="*/ 2147483647 w 228"/>
                <a:gd name="T35" fmla="*/ 2147483647 h 205"/>
                <a:gd name="T36" fmla="*/ 2147483647 w 228"/>
                <a:gd name="T37" fmla="*/ 2147483647 h 205"/>
                <a:gd name="T38" fmla="*/ 0 w 228"/>
                <a:gd name="T39" fmla="*/ 2147483647 h 205"/>
                <a:gd name="T40" fmla="*/ 0 w 228"/>
                <a:gd name="T41" fmla="*/ 2147483647 h 205"/>
                <a:gd name="T42" fmla="*/ 2147483647 w 228"/>
                <a:gd name="T43" fmla="*/ 2147483647 h 205"/>
                <a:gd name="T44" fmla="*/ 2147483647 w 228"/>
                <a:gd name="T45" fmla="*/ 2147483647 h 205"/>
                <a:gd name="T46" fmla="*/ 2147483647 w 228"/>
                <a:gd name="T47" fmla="*/ 2147483647 h 205"/>
                <a:gd name="T48" fmla="*/ 2147483647 w 228"/>
                <a:gd name="T49" fmla="*/ 2147483647 h 205"/>
                <a:gd name="T50" fmla="*/ 2147483647 w 228"/>
                <a:gd name="T51" fmla="*/ 2147483647 h 205"/>
                <a:gd name="T52" fmla="*/ 2147483647 w 228"/>
                <a:gd name="T53" fmla="*/ 2147483647 h 2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8"/>
                <a:gd name="T82" fmla="*/ 0 h 205"/>
                <a:gd name="T83" fmla="*/ 228 w 228"/>
                <a:gd name="T84" fmla="*/ 205 h 2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8" h="205">
                  <a:moveTo>
                    <a:pt x="120" y="151"/>
                  </a:moveTo>
                  <a:lnTo>
                    <a:pt x="150" y="163"/>
                  </a:lnTo>
                  <a:lnTo>
                    <a:pt x="180" y="121"/>
                  </a:lnTo>
                  <a:lnTo>
                    <a:pt x="198" y="73"/>
                  </a:lnTo>
                  <a:lnTo>
                    <a:pt x="204" y="55"/>
                  </a:lnTo>
                  <a:lnTo>
                    <a:pt x="222" y="49"/>
                  </a:lnTo>
                  <a:lnTo>
                    <a:pt x="228" y="31"/>
                  </a:lnTo>
                  <a:lnTo>
                    <a:pt x="210" y="25"/>
                  </a:lnTo>
                  <a:lnTo>
                    <a:pt x="198" y="7"/>
                  </a:lnTo>
                  <a:lnTo>
                    <a:pt x="204" y="0"/>
                  </a:lnTo>
                  <a:lnTo>
                    <a:pt x="174" y="25"/>
                  </a:lnTo>
                  <a:lnTo>
                    <a:pt x="144" y="31"/>
                  </a:lnTo>
                  <a:lnTo>
                    <a:pt x="108" y="31"/>
                  </a:lnTo>
                  <a:lnTo>
                    <a:pt x="84" y="43"/>
                  </a:lnTo>
                  <a:lnTo>
                    <a:pt x="48" y="31"/>
                  </a:lnTo>
                  <a:lnTo>
                    <a:pt x="24" y="31"/>
                  </a:lnTo>
                  <a:lnTo>
                    <a:pt x="12" y="49"/>
                  </a:lnTo>
                  <a:lnTo>
                    <a:pt x="12" y="67"/>
                  </a:lnTo>
                  <a:lnTo>
                    <a:pt x="12" y="91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24" y="163"/>
                  </a:lnTo>
                  <a:lnTo>
                    <a:pt x="48" y="193"/>
                  </a:lnTo>
                  <a:lnTo>
                    <a:pt x="72" y="199"/>
                  </a:lnTo>
                  <a:lnTo>
                    <a:pt x="96" y="205"/>
                  </a:lnTo>
                  <a:lnTo>
                    <a:pt x="102" y="175"/>
                  </a:lnTo>
                  <a:lnTo>
                    <a:pt x="120" y="15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1" name="Freeform 388"/>
            <p:cNvSpPr>
              <a:spLocks/>
            </p:cNvSpPr>
            <p:nvPr/>
          </p:nvSpPr>
          <p:spPr bwMode="auto">
            <a:xfrm>
              <a:off x="4935222" y="2931100"/>
              <a:ext cx="329527" cy="192496"/>
            </a:xfrm>
            <a:custGeom>
              <a:avLst/>
              <a:gdLst>
                <a:gd name="T0" fmla="*/ 2147483647 w 246"/>
                <a:gd name="T1" fmla="*/ 2147483647 h 144"/>
                <a:gd name="T2" fmla="*/ 2147483647 w 246"/>
                <a:gd name="T3" fmla="*/ 2147483647 h 144"/>
                <a:gd name="T4" fmla="*/ 2147483647 w 246"/>
                <a:gd name="T5" fmla="*/ 2147483647 h 144"/>
                <a:gd name="T6" fmla="*/ 2147483647 w 246"/>
                <a:gd name="T7" fmla="*/ 2147483647 h 144"/>
                <a:gd name="T8" fmla="*/ 0 w 246"/>
                <a:gd name="T9" fmla="*/ 2147483647 h 144"/>
                <a:gd name="T10" fmla="*/ 2147483647 w 246"/>
                <a:gd name="T11" fmla="*/ 2147483647 h 144"/>
                <a:gd name="T12" fmla="*/ 2147483647 w 246"/>
                <a:gd name="T13" fmla="*/ 2147483647 h 144"/>
                <a:gd name="T14" fmla="*/ 2147483647 w 246"/>
                <a:gd name="T15" fmla="*/ 2147483647 h 144"/>
                <a:gd name="T16" fmla="*/ 2147483647 w 246"/>
                <a:gd name="T17" fmla="*/ 2147483647 h 144"/>
                <a:gd name="T18" fmla="*/ 2147483647 w 246"/>
                <a:gd name="T19" fmla="*/ 2147483647 h 144"/>
                <a:gd name="T20" fmla="*/ 2147483647 w 246"/>
                <a:gd name="T21" fmla="*/ 2147483647 h 144"/>
                <a:gd name="T22" fmla="*/ 2147483647 w 246"/>
                <a:gd name="T23" fmla="*/ 2147483647 h 144"/>
                <a:gd name="T24" fmla="*/ 2147483647 w 246"/>
                <a:gd name="T25" fmla="*/ 2147483647 h 144"/>
                <a:gd name="T26" fmla="*/ 2147483647 w 246"/>
                <a:gd name="T27" fmla="*/ 2147483647 h 144"/>
                <a:gd name="T28" fmla="*/ 2147483647 w 246"/>
                <a:gd name="T29" fmla="*/ 2147483647 h 144"/>
                <a:gd name="T30" fmla="*/ 2147483647 w 246"/>
                <a:gd name="T31" fmla="*/ 2147483647 h 144"/>
                <a:gd name="T32" fmla="*/ 2147483647 w 246"/>
                <a:gd name="T33" fmla="*/ 2147483647 h 144"/>
                <a:gd name="T34" fmla="*/ 2147483647 w 246"/>
                <a:gd name="T35" fmla="*/ 2147483647 h 144"/>
                <a:gd name="T36" fmla="*/ 2147483647 w 246"/>
                <a:gd name="T37" fmla="*/ 2147483647 h 144"/>
                <a:gd name="T38" fmla="*/ 2147483647 w 246"/>
                <a:gd name="T39" fmla="*/ 0 h 144"/>
                <a:gd name="T40" fmla="*/ 2147483647 w 246"/>
                <a:gd name="T41" fmla="*/ 2147483647 h 144"/>
                <a:gd name="T42" fmla="*/ 2147483647 w 246"/>
                <a:gd name="T43" fmla="*/ 2147483647 h 14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46"/>
                <a:gd name="T67" fmla="*/ 0 h 144"/>
                <a:gd name="T68" fmla="*/ 246 w 246"/>
                <a:gd name="T69" fmla="*/ 144 h 14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46" h="144">
                  <a:moveTo>
                    <a:pt x="78" y="36"/>
                  </a:moveTo>
                  <a:lnTo>
                    <a:pt x="72" y="48"/>
                  </a:lnTo>
                  <a:lnTo>
                    <a:pt x="36" y="60"/>
                  </a:lnTo>
                  <a:lnTo>
                    <a:pt x="12" y="66"/>
                  </a:lnTo>
                  <a:lnTo>
                    <a:pt x="0" y="102"/>
                  </a:lnTo>
                  <a:lnTo>
                    <a:pt x="12" y="132"/>
                  </a:lnTo>
                  <a:lnTo>
                    <a:pt x="18" y="144"/>
                  </a:lnTo>
                  <a:lnTo>
                    <a:pt x="42" y="132"/>
                  </a:lnTo>
                  <a:lnTo>
                    <a:pt x="66" y="132"/>
                  </a:lnTo>
                  <a:lnTo>
                    <a:pt x="78" y="138"/>
                  </a:lnTo>
                  <a:lnTo>
                    <a:pt x="78" y="114"/>
                  </a:lnTo>
                  <a:lnTo>
                    <a:pt x="114" y="108"/>
                  </a:lnTo>
                  <a:lnTo>
                    <a:pt x="144" y="120"/>
                  </a:lnTo>
                  <a:lnTo>
                    <a:pt x="198" y="108"/>
                  </a:lnTo>
                  <a:lnTo>
                    <a:pt x="246" y="102"/>
                  </a:lnTo>
                  <a:lnTo>
                    <a:pt x="210" y="66"/>
                  </a:lnTo>
                  <a:lnTo>
                    <a:pt x="186" y="54"/>
                  </a:lnTo>
                  <a:lnTo>
                    <a:pt x="168" y="24"/>
                  </a:lnTo>
                  <a:lnTo>
                    <a:pt x="156" y="0"/>
                  </a:lnTo>
                  <a:lnTo>
                    <a:pt x="108" y="30"/>
                  </a:lnTo>
                  <a:lnTo>
                    <a:pt x="78" y="3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2" name="Freeform 389"/>
            <p:cNvSpPr>
              <a:spLocks/>
            </p:cNvSpPr>
            <p:nvPr/>
          </p:nvSpPr>
          <p:spPr bwMode="auto">
            <a:xfrm>
              <a:off x="4838973" y="3108914"/>
              <a:ext cx="200653" cy="239804"/>
            </a:xfrm>
            <a:custGeom>
              <a:avLst/>
              <a:gdLst>
                <a:gd name="T0" fmla="*/ 2147483647 w 150"/>
                <a:gd name="T1" fmla="*/ 2147483647 h 180"/>
                <a:gd name="T2" fmla="*/ 2147483647 w 150"/>
                <a:gd name="T3" fmla="*/ 2147483647 h 180"/>
                <a:gd name="T4" fmla="*/ 2147483647 w 150"/>
                <a:gd name="T5" fmla="*/ 2147483647 h 180"/>
                <a:gd name="T6" fmla="*/ 2147483647 w 150"/>
                <a:gd name="T7" fmla="*/ 2147483647 h 180"/>
                <a:gd name="T8" fmla="*/ 2147483647 w 150"/>
                <a:gd name="T9" fmla="*/ 2147483647 h 180"/>
                <a:gd name="T10" fmla="*/ 2147483647 w 150"/>
                <a:gd name="T11" fmla="*/ 0 h 180"/>
                <a:gd name="T12" fmla="*/ 2147483647 w 150"/>
                <a:gd name="T13" fmla="*/ 0 h 180"/>
                <a:gd name="T14" fmla="*/ 2147483647 w 150"/>
                <a:gd name="T15" fmla="*/ 2147483647 h 180"/>
                <a:gd name="T16" fmla="*/ 2147483647 w 150"/>
                <a:gd name="T17" fmla="*/ 2147483647 h 180"/>
                <a:gd name="T18" fmla="*/ 2147483647 w 150"/>
                <a:gd name="T19" fmla="*/ 2147483647 h 180"/>
                <a:gd name="T20" fmla="*/ 2147483647 w 150"/>
                <a:gd name="T21" fmla="*/ 2147483647 h 180"/>
                <a:gd name="T22" fmla="*/ 2147483647 w 150"/>
                <a:gd name="T23" fmla="*/ 2147483647 h 180"/>
                <a:gd name="T24" fmla="*/ 2147483647 w 150"/>
                <a:gd name="T25" fmla="*/ 2147483647 h 180"/>
                <a:gd name="T26" fmla="*/ 2147483647 w 150"/>
                <a:gd name="T27" fmla="*/ 2147483647 h 180"/>
                <a:gd name="T28" fmla="*/ 2147483647 w 150"/>
                <a:gd name="T29" fmla="*/ 2147483647 h 180"/>
                <a:gd name="T30" fmla="*/ 2147483647 w 150"/>
                <a:gd name="T31" fmla="*/ 2147483647 h 180"/>
                <a:gd name="T32" fmla="*/ 2147483647 w 150"/>
                <a:gd name="T33" fmla="*/ 2147483647 h 180"/>
                <a:gd name="T34" fmla="*/ 0 w 150"/>
                <a:gd name="T35" fmla="*/ 2147483647 h 180"/>
                <a:gd name="T36" fmla="*/ 2147483647 w 150"/>
                <a:gd name="T37" fmla="*/ 2147483647 h 180"/>
                <a:gd name="T38" fmla="*/ 2147483647 w 150"/>
                <a:gd name="T39" fmla="*/ 2147483647 h 180"/>
                <a:gd name="T40" fmla="*/ 2147483647 w 150"/>
                <a:gd name="T41" fmla="*/ 2147483647 h 180"/>
                <a:gd name="T42" fmla="*/ 2147483647 w 150"/>
                <a:gd name="T43" fmla="*/ 2147483647 h 1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0"/>
                <a:gd name="T67" fmla="*/ 0 h 180"/>
                <a:gd name="T68" fmla="*/ 150 w 150"/>
                <a:gd name="T69" fmla="*/ 180 h 1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0" h="180">
                  <a:moveTo>
                    <a:pt x="66" y="162"/>
                  </a:moveTo>
                  <a:lnTo>
                    <a:pt x="90" y="144"/>
                  </a:lnTo>
                  <a:lnTo>
                    <a:pt x="114" y="96"/>
                  </a:lnTo>
                  <a:lnTo>
                    <a:pt x="132" y="7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14" y="0"/>
                  </a:lnTo>
                  <a:lnTo>
                    <a:pt x="90" y="12"/>
                  </a:lnTo>
                  <a:lnTo>
                    <a:pt x="72" y="18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60" y="54"/>
                  </a:lnTo>
                  <a:lnTo>
                    <a:pt x="54" y="84"/>
                  </a:lnTo>
                  <a:lnTo>
                    <a:pt x="48" y="114"/>
                  </a:lnTo>
                  <a:lnTo>
                    <a:pt x="30" y="114"/>
                  </a:lnTo>
                  <a:lnTo>
                    <a:pt x="12" y="126"/>
                  </a:lnTo>
                  <a:lnTo>
                    <a:pt x="0" y="138"/>
                  </a:lnTo>
                  <a:lnTo>
                    <a:pt x="18" y="156"/>
                  </a:lnTo>
                  <a:lnTo>
                    <a:pt x="24" y="180"/>
                  </a:lnTo>
                  <a:lnTo>
                    <a:pt x="42" y="162"/>
                  </a:lnTo>
                  <a:lnTo>
                    <a:pt x="66" y="16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3" name="Freeform 390"/>
            <p:cNvSpPr>
              <a:spLocks/>
            </p:cNvSpPr>
            <p:nvPr/>
          </p:nvSpPr>
          <p:spPr bwMode="auto">
            <a:xfrm>
              <a:off x="4798191" y="3157854"/>
              <a:ext cx="120718" cy="133768"/>
            </a:xfrm>
            <a:custGeom>
              <a:avLst/>
              <a:gdLst>
                <a:gd name="T0" fmla="*/ 2147483647 w 90"/>
                <a:gd name="T1" fmla="*/ 2147483647 h 102"/>
                <a:gd name="T2" fmla="*/ 2147483647 w 90"/>
                <a:gd name="T3" fmla="*/ 2147483647 h 102"/>
                <a:gd name="T4" fmla="*/ 2147483647 w 90"/>
                <a:gd name="T5" fmla="*/ 2147483647 h 102"/>
                <a:gd name="T6" fmla="*/ 2147483647 w 90"/>
                <a:gd name="T7" fmla="*/ 2147483647 h 102"/>
                <a:gd name="T8" fmla="*/ 2147483647 w 90"/>
                <a:gd name="T9" fmla="*/ 2147483647 h 102"/>
                <a:gd name="T10" fmla="*/ 2147483647 w 90"/>
                <a:gd name="T11" fmla="*/ 0 h 102"/>
                <a:gd name="T12" fmla="*/ 2147483647 w 90"/>
                <a:gd name="T13" fmla="*/ 0 h 102"/>
                <a:gd name="T14" fmla="*/ 0 w 90"/>
                <a:gd name="T15" fmla="*/ 0 h 102"/>
                <a:gd name="T16" fmla="*/ 0 w 90"/>
                <a:gd name="T17" fmla="*/ 2147483647 h 102"/>
                <a:gd name="T18" fmla="*/ 0 w 90"/>
                <a:gd name="T19" fmla="*/ 2147483647 h 102"/>
                <a:gd name="T20" fmla="*/ 2147483647 w 90"/>
                <a:gd name="T21" fmla="*/ 2147483647 h 102"/>
                <a:gd name="T22" fmla="*/ 2147483647 w 90"/>
                <a:gd name="T23" fmla="*/ 2147483647 h 102"/>
                <a:gd name="T24" fmla="*/ 2147483647 w 90"/>
                <a:gd name="T25" fmla="*/ 2147483647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0"/>
                <a:gd name="T40" fmla="*/ 0 h 102"/>
                <a:gd name="T41" fmla="*/ 90 w 90"/>
                <a:gd name="T42" fmla="*/ 102 h 1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0" h="102">
                  <a:moveTo>
                    <a:pt x="60" y="78"/>
                  </a:moveTo>
                  <a:lnTo>
                    <a:pt x="78" y="78"/>
                  </a:lnTo>
                  <a:lnTo>
                    <a:pt x="84" y="48"/>
                  </a:lnTo>
                  <a:lnTo>
                    <a:pt x="90" y="18"/>
                  </a:lnTo>
                  <a:lnTo>
                    <a:pt x="78" y="12"/>
                  </a:lnTo>
                  <a:lnTo>
                    <a:pt x="78" y="0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54"/>
                  </a:lnTo>
                  <a:lnTo>
                    <a:pt x="30" y="102"/>
                  </a:lnTo>
                  <a:lnTo>
                    <a:pt x="42" y="90"/>
                  </a:lnTo>
                  <a:lnTo>
                    <a:pt x="60" y="7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4" name="Freeform 391"/>
            <p:cNvSpPr>
              <a:spLocks/>
            </p:cNvSpPr>
            <p:nvPr/>
          </p:nvSpPr>
          <p:spPr bwMode="auto">
            <a:xfrm>
              <a:off x="4765564" y="2891948"/>
              <a:ext cx="192496" cy="265906"/>
            </a:xfrm>
            <a:custGeom>
              <a:avLst/>
              <a:gdLst>
                <a:gd name="T0" fmla="*/ 2147483647 w 144"/>
                <a:gd name="T1" fmla="*/ 2147483647 h 198"/>
                <a:gd name="T2" fmla="*/ 2147483647 w 144"/>
                <a:gd name="T3" fmla="*/ 2147483647 h 198"/>
                <a:gd name="T4" fmla="*/ 2147483647 w 144"/>
                <a:gd name="T5" fmla="*/ 2147483647 h 198"/>
                <a:gd name="T6" fmla="*/ 2147483647 w 144"/>
                <a:gd name="T7" fmla="*/ 2147483647 h 198"/>
                <a:gd name="T8" fmla="*/ 2147483647 w 144"/>
                <a:gd name="T9" fmla="*/ 2147483647 h 198"/>
                <a:gd name="T10" fmla="*/ 2147483647 w 144"/>
                <a:gd name="T11" fmla="*/ 2147483647 h 198"/>
                <a:gd name="T12" fmla="*/ 2147483647 w 144"/>
                <a:gd name="T13" fmla="*/ 2147483647 h 198"/>
                <a:gd name="T14" fmla="*/ 2147483647 w 144"/>
                <a:gd name="T15" fmla="*/ 2147483647 h 198"/>
                <a:gd name="T16" fmla="*/ 2147483647 w 144"/>
                <a:gd name="T17" fmla="*/ 0 h 198"/>
                <a:gd name="T18" fmla="*/ 2147483647 w 144"/>
                <a:gd name="T19" fmla="*/ 0 h 198"/>
                <a:gd name="T20" fmla="*/ 2147483647 w 144"/>
                <a:gd name="T21" fmla="*/ 2147483647 h 198"/>
                <a:gd name="T22" fmla="*/ 2147483647 w 144"/>
                <a:gd name="T23" fmla="*/ 2147483647 h 198"/>
                <a:gd name="T24" fmla="*/ 2147483647 w 144"/>
                <a:gd name="T25" fmla="*/ 2147483647 h 198"/>
                <a:gd name="T26" fmla="*/ 2147483647 w 144"/>
                <a:gd name="T27" fmla="*/ 2147483647 h 198"/>
                <a:gd name="T28" fmla="*/ 2147483647 w 144"/>
                <a:gd name="T29" fmla="*/ 2147483647 h 198"/>
                <a:gd name="T30" fmla="*/ 2147483647 w 144"/>
                <a:gd name="T31" fmla="*/ 2147483647 h 198"/>
                <a:gd name="T32" fmla="*/ 0 w 144"/>
                <a:gd name="T33" fmla="*/ 2147483647 h 198"/>
                <a:gd name="T34" fmla="*/ 2147483647 w 144"/>
                <a:gd name="T35" fmla="*/ 2147483647 h 198"/>
                <a:gd name="T36" fmla="*/ 2147483647 w 144"/>
                <a:gd name="T37" fmla="*/ 2147483647 h 198"/>
                <a:gd name="T38" fmla="*/ 2147483647 w 144"/>
                <a:gd name="T39" fmla="*/ 2147483647 h 198"/>
                <a:gd name="T40" fmla="*/ 2147483647 w 144"/>
                <a:gd name="T41" fmla="*/ 2147483647 h 198"/>
                <a:gd name="T42" fmla="*/ 2147483647 w 144"/>
                <a:gd name="T43" fmla="*/ 2147483647 h 19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98"/>
                <a:gd name="T68" fmla="*/ 144 w 144"/>
                <a:gd name="T69" fmla="*/ 198 h 19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98">
                  <a:moveTo>
                    <a:pt x="144" y="174"/>
                  </a:moveTo>
                  <a:lnTo>
                    <a:pt x="138" y="162"/>
                  </a:lnTo>
                  <a:lnTo>
                    <a:pt x="126" y="132"/>
                  </a:lnTo>
                  <a:lnTo>
                    <a:pt x="138" y="96"/>
                  </a:lnTo>
                  <a:lnTo>
                    <a:pt x="132" y="96"/>
                  </a:lnTo>
                  <a:lnTo>
                    <a:pt x="114" y="66"/>
                  </a:lnTo>
                  <a:lnTo>
                    <a:pt x="114" y="48"/>
                  </a:lnTo>
                  <a:lnTo>
                    <a:pt x="138" y="42"/>
                  </a:lnTo>
                  <a:lnTo>
                    <a:pt x="126" y="0"/>
                  </a:lnTo>
                  <a:lnTo>
                    <a:pt x="108" y="6"/>
                  </a:lnTo>
                  <a:lnTo>
                    <a:pt x="102" y="24"/>
                  </a:lnTo>
                  <a:lnTo>
                    <a:pt x="84" y="72"/>
                  </a:lnTo>
                  <a:lnTo>
                    <a:pt x="54" y="114"/>
                  </a:lnTo>
                  <a:lnTo>
                    <a:pt x="24" y="102"/>
                  </a:lnTo>
                  <a:lnTo>
                    <a:pt x="6" y="126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24" y="198"/>
                  </a:lnTo>
                  <a:lnTo>
                    <a:pt x="72" y="198"/>
                  </a:lnTo>
                  <a:lnTo>
                    <a:pt x="102" y="198"/>
                  </a:lnTo>
                  <a:lnTo>
                    <a:pt x="144" y="17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5" name="Freeform 392"/>
            <p:cNvSpPr>
              <a:spLocks/>
            </p:cNvSpPr>
            <p:nvPr/>
          </p:nvSpPr>
          <p:spPr bwMode="auto">
            <a:xfrm>
              <a:off x="4765564" y="2891948"/>
              <a:ext cx="192496" cy="265906"/>
            </a:xfrm>
            <a:custGeom>
              <a:avLst/>
              <a:gdLst>
                <a:gd name="T0" fmla="*/ 2147483647 w 144"/>
                <a:gd name="T1" fmla="*/ 2147483647 h 198"/>
                <a:gd name="T2" fmla="*/ 2147483647 w 144"/>
                <a:gd name="T3" fmla="*/ 2147483647 h 198"/>
                <a:gd name="T4" fmla="*/ 2147483647 w 144"/>
                <a:gd name="T5" fmla="*/ 2147483647 h 198"/>
                <a:gd name="T6" fmla="*/ 2147483647 w 144"/>
                <a:gd name="T7" fmla="*/ 2147483647 h 198"/>
                <a:gd name="T8" fmla="*/ 2147483647 w 144"/>
                <a:gd name="T9" fmla="*/ 2147483647 h 198"/>
                <a:gd name="T10" fmla="*/ 2147483647 w 144"/>
                <a:gd name="T11" fmla="*/ 2147483647 h 198"/>
                <a:gd name="T12" fmla="*/ 2147483647 w 144"/>
                <a:gd name="T13" fmla="*/ 2147483647 h 198"/>
                <a:gd name="T14" fmla="*/ 2147483647 w 144"/>
                <a:gd name="T15" fmla="*/ 2147483647 h 198"/>
                <a:gd name="T16" fmla="*/ 2147483647 w 144"/>
                <a:gd name="T17" fmla="*/ 0 h 198"/>
                <a:gd name="T18" fmla="*/ 2147483647 w 144"/>
                <a:gd name="T19" fmla="*/ 0 h 198"/>
                <a:gd name="T20" fmla="*/ 2147483647 w 144"/>
                <a:gd name="T21" fmla="*/ 2147483647 h 198"/>
                <a:gd name="T22" fmla="*/ 2147483647 w 144"/>
                <a:gd name="T23" fmla="*/ 2147483647 h 198"/>
                <a:gd name="T24" fmla="*/ 2147483647 w 144"/>
                <a:gd name="T25" fmla="*/ 2147483647 h 198"/>
                <a:gd name="T26" fmla="*/ 2147483647 w 144"/>
                <a:gd name="T27" fmla="*/ 2147483647 h 198"/>
                <a:gd name="T28" fmla="*/ 2147483647 w 144"/>
                <a:gd name="T29" fmla="*/ 2147483647 h 198"/>
                <a:gd name="T30" fmla="*/ 2147483647 w 144"/>
                <a:gd name="T31" fmla="*/ 2147483647 h 198"/>
                <a:gd name="T32" fmla="*/ 0 w 144"/>
                <a:gd name="T33" fmla="*/ 2147483647 h 198"/>
                <a:gd name="T34" fmla="*/ 2147483647 w 144"/>
                <a:gd name="T35" fmla="*/ 2147483647 h 198"/>
                <a:gd name="T36" fmla="*/ 2147483647 w 144"/>
                <a:gd name="T37" fmla="*/ 2147483647 h 198"/>
                <a:gd name="T38" fmla="*/ 2147483647 w 144"/>
                <a:gd name="T39" fmla="*/ 2147483647 h 198"/>
                <a:gd name="T40" fmla="*/ 2147483647 w 144"/>
                <a:gd name="T41" fmla="*/ 2147483647 h 19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4"/>
                <a:gd name="T64" fmla="*/ 0 h 198"/>
                <a:gd name="T65" fmla="*/ 144 w 144"/>
                <a:gd name="T66" fmla="*/ 198 h 19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4" h="198">
                  <a:moveTo>
                    <a:pt x="144" y="174"/>
                  </a:moveTo>
                  <a:lnTo>
                    <a:pt x="138" y="162"/>
                  </a:lnTo>
                  <a:lnTo>
                    <a:pt x="126" y="132"/>
                  </a:lnTo>
                  <a:lnTo>
                    <a:pt x="138" y="96"/>
                  </a:lnTo>
                  <a:lnTo>
                    <a:pt x="132" y="96"/>
                  </a:lnTo>
                  <a:lnTo>
                    <a:pt x="114" y="66"/>
                  </a:lnTo>
                  <a:lnTo>
                    <a:pt x="114" y="48"/>
                  </a:lnTo>
                  <a:lnTo>
                    <a:pt x="138" y="42"/>
                  </a:lnTo>
                  <a:lnTo>
                    <a:pt x="126" y="0"/>
                  </a:lnTo>
                  <a:lnTo>
                    <a:pt x="108" y="6"/>
                  </a:lnTo>
                  <a:lnTo>
                    <a:pt x="102" y="24"/>
                  </a:lnTo>
                  <a:lnTo>
                    <a:pt x="84" y="72"/>
                  </a:lnTo>
                  <a:lnTo>
                    <a:pt x="54" y="114"/>
                  </a:lnTo>
                  <a:lnTo>
                    <a:pt x="24" y="102"/>
                  </a:lnTo>
                  <a:lnTo>
                    <a:pt x="6" y="126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24" y="198"/>
                  </a:lnTo>
                  <a:lnTo>
                    <a:pt x="72" y="198"/>
                  </a:lnTo>
                  <a:lnTo>
                    <a:pt x="102" y="198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6" name="Freeform 393"/>
            <p:cNvSpPr>
              <a:spLocks/>
            </p:cNvSpPr>
            <p:nvPr/>
          </p:nvSpPr>
          <p:spPr bwMode="auto">
            <a:xfrm>
              <a:off x="4587750" y="2882160"/>
              <a:ext cx="65253" cy="161501"/>
            </a:xfrm>
            <a:custGeom>
              <a:avLst/>
              <a:gdLst>
                <a:gd name="T0" fmla="*/ 2147483647 w 48"/>
                <a:gd name="T1" fmla="*/ 2147483647 h 120"/>
                <a:gd name="T2" fmla="*/ 2147483647 w 48"/>
                <a:gd name="T3" fmla="*/ 2147483647 h 120"/>
                <a:gd name="T4" fmla="*/ 2147483647 w 48"/>
                <a:gd name="T5" fmla="*/ 2147483647 h 120"/>
                <a:gd name="T6" fmla="*/ 2147483647 w 48"/>
                <a:gd name="T7" fmla="*/ 2147483647 h 120"/>
                <a:gd name="T8" fmla="*/ 2147483647 w 48"/>
                <a:gd name="T9" fmla="*/ 0 h 120"/>
                <a:gd name="T10" fmla="*/ 2147483647 w 48"/>
                <a:gd name="T11" fmla="*/ 2147483647 h 120"/>
                <a:gd name="T12" fmla="*/ 2147483647 w 48"/>
                <a:gd name="T13" fmla="*/ 2147483647 h 120"/>
                <a:gd name="T14" fmla="*/ 0 w 48"/>
                <a:gd name="T15" fmla="*/ 2147483647 h 120"/>
                <a:gd name="T16" fmla="*/ 0 w 48"/>
                <a:gd name="T17" fmla="*/ 2147483647 h 120"/>
                <a:gd name="T18" fmla="*/ 2147483647 w 48"/>
                <a:gd name="T19" fmla="*/ 2147483647 h 120"/>
                <a:gd name="T20" fmla="*/ 2147483647 w 48"/>
                <a:gd name="T21" fmla="*/ 2147483647 h 120"/>
                <a:gd name="T22" fmla="*/ 2147483647 w 48"/>
                <a:gd name="T23" fmla="*/ 2147483647 h 120"/>
                <a:gd name="T24" fmla="*/ 2147483647 w 48"/>
                <a:gd name="T25" fmla="*/ 2147483647 h 120"/>
                <a:gd name="T26" fmla="*/ 2147483647 w 48"/>
                <a:gd name="T27" fmla="*/ 2147483647 h 120"/>
                <a:gd name="T28" fmla="*/ 2147483647 w 48"/>
                <a:gd name="T29" fmla="*/ 2147483647 h 1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120"/>
                <a:gd name="T47" fmla="*/ 48 w 48"/>
                <a:gd name="T48" fmla="*/ 120 h 12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120">
                  <a:moveTo>
                    <a:pt x="48" y="48"/>
                  </a:moveTo>
                  <a:lnTo>
                    <a:pt x="48" y="24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6" y="30"/>
                  </a:lnTo>
                  <a:lnTo>
                    <a:pt x="0" y="30"/>
                  </a:lnTo>
                  <a:lnTo>
                    <a:pt x="0" y="48"/>
                  </a:lnTo>
                  <a:lnTo>
                    <a:pt x="6" y="90"/>
                  </a:lnTo>
                  <a:lnTo>
                    <a:pt x="24" y="120"/>
                  </a:lnTo>
                  <a:lnTo>
                    <a:pt x="36" y="120"/>
                  </a:lnTo>
                  <a:lnTo>
                    <a:pt x="36" y="90"/>
                  </a:lnTo>
                  <a:lnTo>
                    <a:pt x="48" y="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7" name="Freeform 394"/>
            <p:cNvSpPr>
              <a:spLocks/>
            </p:cNvSpPr>
            <p:nvPr/>
          </p:nvSpPr>
          <p:spPr bwMode="auto">
            <a:xfrm>
              <a:off x="4563280" y="2924574"/>
              <a:ext cx="57096" cy="127243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0 h 96"/>
                <a:gd name="T4" fmla="*/ 2147483647 w 42"/>
                <a:gd name="T5" fmla="*/ 2147483647 h 96"/>
                <a:gd name="T6" fmla="*/ 0 w 42"/>
                <a:gd name="T7" fmla="*/ 2147483647 h 96"/>
                <a:gd name="T8" fmla="*/ 0 w 42"/>
                <a:gd name="T9" fmla="*/ 2147483647 h 96"/>
                <a:gd name="T10" fmla="*/ 0 w 42"/>
                <a:gd name="T11" fmla="*/ 2147483647 h 96"/>
                <a:gd name="T12" fmla="*/ 2147483647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"/>
                <a:gd name="T31" fmla="*/ 0 h 96"/>
                <a:gd name="T32" fmla="*/ 42 w 42"/>
                <a:gd name="T33" fmla="*/ 96 h 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" h="96">
                  <a:moveTo>
                    <a:pt x="18" y="18"/>
                  </a:moveTo>
                  <a:lnTo>
                    <a:pt x="18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42"/>
                  </a:lnTo>
                  <a:lnTo>
                    <a:pt x="18" y="96"/>
                  </a:lnTo>
                  <a:lnTo>
                    <a:pt x="42" y="90"/>
                  </a:lnTo>
                  <a:lnTo>
                    <a:pt x="24" y="60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8" name="Freeform 395"/>
            <p:cNvSpPr>
              <a:spLocks/>
            </p:cNvSpPr>
            <p:nvPr/>
          </p:nvSpPr>
          <p:spPr bwMode="auto">
            <a:xfrm>
              <a:off x="4863443" y="3639094"/>
              <a:ext cx="329527" cy="334422"/>
            </a:xfrm>
            <a:custGeom>
              <a:avLst/>
              <a:gdLst>
                <a:gd name="T0" fmla="*/ 2147483647 w 246"/>
                <a:gd name="T1" fmla="*/ 2147483647 h 252"/>
                <a:gd name="T2" fmla="*/ 2147483647 w 246"/>
                <a:gd name="T3" fmla="*/ 2147483647 h 252"/>
                <a:gd name="T4" fmla="*/ 2147483647 w 246"/>
                <a:gd name="T5" fmla="*/ 2147483647 h 252"/>
                <a:gd name="T6" fmla="*/ 2147483647 w 246"/>
                <a:gd name="T7" fmla="*/ 2147483647 h 252"/>
                <a:gd name="T8" fmla="*/ 2147483647 w 246"/>
                <a:gd name="T9" fmla="*/ 2147483647 h 252"/>
                <a:gd name="T10" fmla="*/ 2147483647 w 246"/>
                <a:gd name="T11" fmla="*/ 2147483647 h 252"/>
                <a:gd name="T12" fmla="*/ 2147483647 w 246"/>
                <a:gd name="T13" fmla="*/ 2147483647 h 252"/>
                <a:gd name="T14" fmla="*/ 2147483647 w 246"/>
                <a:gd name="T15" fmla="*/ 2147483647 h 252"/>
                <a:gd name="T16" fmla="*/ 2147483647 w 246"/>
                <a:gd name="T17" fmla="*/ 2147483647 h 252"/>
                <a:gd name="T18" fmla="*/ 2147483647 w 246"/>
                <a:gd name="T19" fmla="*/ 2147483647 h 252"/>
                <a:gd name="T20" fmla="*/ 2147483647 w 246"/>
                <a:gd name="T21" fmla="*/ 2147483647 h 252"/>
                <a:gd name="T22" fmla="*/ 2147483647 w 246"/>
                <a:gd name="T23" fmla="*/ 2147483647 h 252"/>
                <a:gd name="T24" fmla="*/ 2147483647 w 246"/>
                <a:gd name="T25" fmla="*/ 2147483647 h 252"/>
                <a:gd name="T26" fmla="*/ 2147483647 w 246"/>
                <a:gd name="T27" fmla="*/ 2147483647 h 252"/>
                <a:gd name="T28" fmla="*/ 2147483647 w 246"/>
                <a:gd name="T29" fmla="*/ 2147483647 h 252"/>
                <a:gd name="T30" fmla="*/ 2147483647 w 246"/>
                <a:gd name="T31" fmla="*/ 2147483647 h 252"/>
                <a:gd name="T32" fmla="*/ 2147483647 w 246"/>
                <a:gd name="T33" fmla="*/ 2147483647 h 252"/>
                <a:gd name="T34" fmla="*/ 2147483647 w 246"/>
                <a:gd name="T35" fmla="*/ 2147483647 h 252"/>
                <a:gd name="T36" fmla="*/ 2147483647 w 246"/>
                <a:gd name="T37" fmla="*/ 2147483647 h 252"/>
                <a:gd name="T38" fmla="*/ 2147483647 w 246"/>
                <a:gd name="T39" fmla="*/ 0 h 252"/>
                <a:gd name="T40" fmla="*/ 2147483647 w 246"/>
                <a:gd name="T41" fmla="*/ 2147483647 h 252"/>
                <a:gd name="T42" fmla="*/ 0 w 246"/>
                <a:gd name="T43" fmla="*/ 2147483647 h 252"/>
                <a:gd name="T44" fmla="*/ 2147483647 w 246"/>
                <a:gd name="T45" fmla="*/ 2147483647 h 252"/>
                <a:gd name="T46" fmla="*/ 2147483647 w 246"/>
                <a:gd name="T47" fmla="*/ 2147483647 h 252"/>
                <a:gd name="T48" fmla="*/ 2147483647 w 246"/>
                <a:gd name="T49" fmla="*/ 2147483647 h 252"/>
                <a:gd name="T50" fmla="*/ 2147483647 w 246"/>
                <a:gd name="T51" fmla="*/ 2147483647 h 252"/>
                <a:gd name="T52" fmla="*/ 2147483647 w 246"/>
                <a:gd name="T53" fmla="*/ 2147483647 h 252"/>
                <a:gd name="T54" fmla="*/ 2147483647 w 246"/>
                <a:gd name="T55" fmla="*/ 2147483647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46"/>
                <a:gd name="T85" fmla="*/ 0 h 252"/>
                <a:gd name="T86" fmla="*/ 246 w 246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46" h="252">
                  <a:moveTo>
                    <a:pt x="126" y="252"/>
                  </a:moveTo>
                  <a:lnTo>
                    <a:pt x="144" y="246"/>
                  </a:lnTo>
                  <a:lnTo>
                    <a:pt x="156" y="162"/>
                  </a:lnTo>
                  <a:lnTo>
                    <a:pt x="156" y="108"/>
                  </a:lnTo>
                  <a:lnTo>
                    <a:pt x="168" y="102"/>
                  </a:lnTo>
                  <a:lnTo>
                    <a:pt x="174" y="36"/>
                  </a:lnTo>
                  <a:lnTo>
                    <a:pt x="222" y="24"/>
                  </a:lnTo>
                  <a:lnTo>
                    <a:pt x="240" y="18"/>
                  </a:lnTo>
                  <a:lnTo>
                    <a:pt x="246" y="18"/>
                  </a:lnTo>
                  <a:lnTo>
                    <a:pt x="234" y="12"/>
                  </a:lnTo>
                  <a:lnTo>
                    <a:pt x="210" y="12"/>
                  </a:lnTo>
                  <a:lnTo>
                    <a:pt x="216" y="18"/>
                  </a:lnTo>
                  <a:lnTo>
                    <a:pt x="210" y="12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14" y="12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42"/>
                  </a:lnTo>
                  <a:lnTo>
                    <a:pt x="42" y="126"/>
                  </a:lnTo>
                  <a:lnTo>
                    <a:pt x="48" y="144"/>
                  </a:lnTo>
                  <a:lnTo>
                    <a:pt x="60" y="222"/>
                  </a:lnTo>
                  <a:lnTo>
                    <a:pt x="90" y="252"/>
                  </a:lnTo>
                  <a:lnTo>
                    <a:pt x="96" y="240"/>
                  </a:lnTo>
                  <a:lnTo>
                    <a:pt x="126" y="25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9" name="Freeform 396"/>
            <p:cNvSpPr>
              <a:spLocks/>
            </p:cNvSpPr>
            <p:nvPr/>
          </p:nvSpPr>
          <p:spPr bwMode="auto">
            <a:xfrm>
              <a:off x="4587750" y="2722290"/>
              <a:ext cx="81566" cy="96249"/>
            </a:xfrm>
            <a:custGeom>
              <a:avLst/>
              <a:gdLst>
                <a:gd name="T0" fmla="*/ 0 w 10"/>
                <a:gd name="T1" fmla="*/ 2147483647 h 12"/>
                <a:gd name="T2" fmla="*/ 2147483647 w 10"/>
                <a:gd name="T3" fmla="*/ 2147483647 h 12"/>
                <a:gd name="T4" fmla="*/ 2147483647 w 10"/>
                <a:gd name="T5" fmla="*/ 2147483647 h 12"/>
                <a:gd name="T6" fmla="*/ 2147483647 w 10"/>
                <a:gd name="T7" fmla="*/ 2147483647 h 12"/>
                <a:gd name="T8" fmla="*/ 2147483647 w 10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0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8"/>
                    <a:pt x="10" y="8"/>
                  </a:cubicBezTo>
                  <a:cubicBezTo>
                    <a:pt x="10" y="7"/>
                    <a:pt x="10" y="0"/>
                    <a:pt x="10" y="0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0" name="Freeform 397"/>
            <p:cNvSpPr>
              <a:spLocks/>
            </p:cNvSpPr>
            <p:nvPr/>
          </p:nvSpPr>
          <p:spPr bwMode="auto">
            <a:xfrm>
              <a:off x="161975" y="591783"/>
              <a:ext cx="694943" cy="947799"/>
            </a:xfrm>
            <a:custGeom>
              <a:avLst/>
              <a:gdLst>
                <a:gd name="T0" fmla="*/ 2147483647 w 516"/>
                <a:gd name="T1" fmla="*/ 2147483647 h 709"/>
                <a:gd name="T2" fmla="*/ 2147483647 w 516"/>
                <a:gd name="T3" fmla="*/ 2147483647 h 709"/>
                <a:gd name="T4" fmla="*/ 2147483647 w 516"/>
                <a:gd name="T5" fmla="*/ 2147483647 h 709"/>
                <a:gd name="T6" fmla="*/ 2147483647 w 516"/>
                <a:gd name="T7" fmla="*/ 2147483647 h 709"/>
                <a:gd name="T8" fmla="*/ 2147483647 w 516"/>
                <a:gd name="T9" fmla="*/ 2147483647 h 709"/>
                <a:gd name="T10" fmla="*/ 2147483647 w 516"/>
                <a:gd name="T11" fmla="*/ 2147483647 h 709"/>
                <a:gd name="T12" fmla="*/ 2147483647 w 516"/>
                <a:gd name="T13" fmla="*/ 2147483647 h 709"/>
                <a:gd name="T14" fmla="*/ 2147483647 w 516"/>
                <a:gd name="T15" fmla="*/ 0 h 709"/>
                <a:gd name="T16" fmla="*/ 2147483647 w 516"/>
                <a:gd name="T17" fmla="*/ 2147483647 h 709"/>
                <a:gd name="T18" fmla="*/ 2147483647 w 516"/>
                <a:gd name="T19" fmla="*/ 2147483647 h 709"/>
                <a:gd name="T20" fmla="*/ 2147483647 w 516"/>
                <a:gd name="T21" fmla="*/ 2147483647 h 709"/>
                <a:gd name="T22" fmla="*/ 2147483647 w 516"/>
                <a:gd name="T23" fmla="*/ 2147483647 h 709"/>
                <a:gd name="T24" fmla="*/ 2147483647 w 516"/>
                <a:gd name="T25" fmla="*/ 2147483647 h 709"/>
                <a:gd name="T26" fmla="*/ 2147483647 w 516"/>
                <a:gd name="T27" fmla="*/ 2147483647 h 709"/>
                <a:gd name="T28" fmla="*/ 2147483647 w 516"/>
                <a:gd name="T29" fmla="*/ 2147483647 h 709"/>
                <a:gd name="T30" fmla="*/ 2147483647 w 516"/>
                <a:gd name="T31" fmla="*/ 2147483647 h 709"/>
                <a:gd name="T32" fmla="*/ 2147483647 w 516"/>
                <a:gd name="T33" fmla="*/ 2147483647 h 709"/>
                <a:gd name="T34" fmla="*/ 2147483647 w 516"/>
                <a:gd name="T35" fmla="*/ 2147483647 h 709"/>
                <a:gd name="T36" fmla="*/ 2147483647 w 516"/>
                <a:gd name="T37" fmla="*/ 2147483647 h 709"/>
                <a:gd name="T38" fmla="*/ 0 w 516"/>
                <a:gd name="T39" fmla="*/ 2147483647 h 709"/>
                <a:gd name="T40" fmla="*/ 2147483647 w 516"/>
                <a:gd name="T41" fmla="*/ 2147483647 h 709"/>
                <a:gd name="T42" fmla="*/ 2147483647 w 516"/>
                <a:gd name="T43" fmla="*/ 2147483647 h 709"/>
                <a:gd name="T44" fmla="*/ 2147483647 w 516"/>
                <a:gd name="T45" fmla="*/ 2147483647 h 709"/>
                <a:gd name="T46" fmla="*/ 2147483647 w 516"/>
                <a:gd name="T47" fmla="*/ 2147483647 h 709"/>
                <a:gd name="T48" fmla="*/ 2147483647 w 516"/>
                <a:gd name="T49" fmla="*/ 2147483647 h 709"/>
                <a:gd name="T50" fmla="*/ 2147483647 w 516"/>
                <a:gd name="T51" fmla="*/ 2147483647 h 709"/>
                <a:gd name="T52" fmla="*/ 2147483647 w 516"/>
                <a:gd name="T53" fmla="*/ 2147483647 h 709"/>
                <a:gd name="T54" fmla="*/ 2147483647 w 516"/>
                <a:gd name="T55" fmla="*/ 2147483647 h 709"/>
                <a:gd name="T56" fmla="*/ 2147483647 w 516"/>
                <a:gd name="T57" fmla="*/ 2147483647 h 709"/>
                <a:gd name="T58" fmla="*/ 2147483647 w 516"/>
                <a:gd name="T59" fmla="*/ 2147483647 h 709"/>
                <a:gd name="T60" fmla="*/ 2147483647 w 516"/>
                <a:gd name="T61" fmla="*/ 2147483647 h 709"/>
                <a:gd name="T62" fmla="*/ 2147483647 w 516"/>
                <a:gd name="T63" fmla="*/ 2147483647 h 709"/>
                <a:gd name="T64" fmla="*/ 2147483647 w 516"/>
                <a:gd name="T65" fmla="*/ 2147483647 h 709"/>
                <a:gd name="T66" fmla="*/ 2147483647 w 516"/>
                <a:gd name="T67" fmla="*/ 2147483647 h 709"/>
                <a:gd name="T68" fmla="*/ 2147483647 w 516"/>
                <a:gd name="T69" fmla="*/ 2147483647 h 709"/>
                <a:gd name="T70" fmla="*/ 2147483647 w 516"/>
                <a:gd name="T71" fmla="*/ 2147483647 h 709"/>
                <a:gd name="T72" fmla="*/ 2147483647 w 516"/>
                <a:gd name="T73" fmla="*/ 2147483647 h 709"/>
                <a:gd name="T74" fmla="*/ 2147483647 w 516"/>
                <a:gd name="T75" fmla="*/ 2147483647 h 709"/>
                <a:gd name="T76" fmla="*/ 2147483647 w 516"/>
                <a:gd name="T77" fmla="*/ 2147483647 h 709"/>
                <a:gd name="T78" fmla="*/ 2147483647 w 516"/>
                <a:gd name="T79" fmla="*/ 2147483647 h 709"/>
                <a:gd name="T80" fmla="*/ 2147483647 w 516"/>
                <a:gd name="T81" fmla="*/ 2147483647 h 709"/>
                <a:gd name="T82" fmla="*/ 2147483647 w 516"/>
                <a:gd name="T83" fmla="*/ 2147483647 h 709"/>
                <a:gd name="T84" fmla="*/ 2147483647 w 516"/>
                <a:gd name="T85" fmla="*/ 2147483647 h 709"/>
                <a:gd name="T86" fmla="*/ 2147483647 w 516"/>
                <a:gd name="T87" fmla="*/ 2147483647 h 709"/>
                <a:gd name="T88" fmla="*/ 2147483647 w 516"/>
                <a:gd name="T89" fmla="*/ 2147483647 h 709"/>
                <a:gd name="T90" fmla="*/ 2147483647 w 516"/>
                <a:gd name="T91" fmla="*/ 2147483647 h 709"/>
                <a:gd name="T92" fmla="*/ 2147483647 w 516"/>
                <a:gd name="T93" fmla="*/ 2147483647 h 709"/>
                <a:gd name="T94" fmla="*/ 2147483647 w 516"/>
                <a:gd name="T95" fmla="*/ 2147483647 h 70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16"/>
                <a:gd name="T145" fmla="*/ 0 h 709"/>
                <a:gd name="T146" fmla="*/ 516 w 516"/>
                <a:gd name="T147" fmla="*/ 709 h 70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16" h="709">
                  <a:moveTo>
                    <a:pt x="504" y="96"/>
                  </a:moveTo>
                  <a:lnTo>
                    <a:pt x="486" y="78"/>
                  </a:lnTo>
                  <a:lnTo>
                    <a:pt x="432" y="84"/>
                  </a:lnTo>
                  <a:lnTo>
                    <a:pt x="354" y="48"/>
                  </a:lnTo>
                  <a:lnTo>
                    <a:pt x="318" y="54"/>
                  </a:lnTo>
                  <a:lnTo>
                    <a:pt x="288" y="36"/>
                  </a:lnTo>
                  <a:lnTo>
                    <a:pt x="282" y="18"/>
                  </a:lnTo>
                  <a:lnTo>
                    <a:pt x="228" y="0"/>
                  </a:lnTo>
                  <a:lnTo>
                    <a:pt x="198" y="24"/>
                  </a:lnTo>
                  <a:lnTo>
                    <a:pt x="150" y="42"/>
                  </a:lnTo>
                  <a:lnTo>
                    <a:pt x="114" y="66"/>
                  </a:lnTo>
                  <a:lnTo>
                    <a:pt x="90" y="126"/>
                  </a:lnTo>
                  <a:lnTo>
                    <a:pt x="42" y="138"/>
                  </a:lnTo>
                  <a:lnTo>
                    <a:pt x="42" y="174"/>
                  </a:lnTo>
                  <a:lnTo>
                    <a:pt x="78" y="222"/>
                  </a:lnTo>
                  <a:lnTo>
                    <a:pt x="114" y="240"/>
                  </a:lnTo>
                  <a:lnTo>
                    <a:pt x="114" y="264"/>
                  </a:lnTo>
                  <a:lnTo>
                    <a:pt x="90" y="276"/>
                  </a:lnTo>
                  <a:lnTo>
                    <a:pt x="60" y="264"/>
                  </a:lnTo>
                  <a:lnTo>
                    <a:pt x="0" y="306"/>
                  </a:lnTo>
                  <a:lnTo>
                    <a:pt x="18" y="324"/>
                  </a:lnTo>
                  <a:lnTo>
                    <a:pt x="42" y="348"/>
                  </a:lnTo>
                  <a:lnTo>
                    <a:pt x="96" y="348"/>
                  </a:lnTo>
                  <a:lnTo>
                    <a:pt x="138" y="354"/>
                  </a:lnTo>
                  <a:lnTo>
                    <a:pt x="120" y="396"/>
                  </a:lnTo>
                  <a:lnTo>
                    <a:pt x="72" y="414"/>
                  </a:lnTo>
                  <a:lnTo>
                    <a:pt x="36" y="438"/>
                  </a:lnTo>
                  <a:lnTo>
                    <a:pt x="30" y="468"/>
                  </a:lnTo>
                  <a:lnTo>
                    <a:pt x="72" y="498"/>
                  </a:lnTo>
                  <a:lnTo>
                    <a:pt x="78" y="529"/>
                  </a:lnTo>
                  <a:lnTo>
                    <a:pt x="108" y="541"/>
                  </a:lnTo>
                  <a:lnTo>
                    <a:pt x="114" y="583"/>
                  </a:lnTo>
                  <a:lnTo>
                    <a:pt x="156" y="577"/>
                  </a:lnTo>
                  <a:lnTo>
                    <a:pt x="210" y="577"/>
                  </a:lnTo>
                  <a:lnTo>
                    <a:pt x="180" y="631"/>
                  </a:lnTo>
                  <a:lnTo>
                    <a:pt x="90" y="709"/>
                  </a:lnTo>
                  <a:lnTo>
                    <a:pt x="192" y="655"/>
                  </a:lnTo>
                  <a:lnTo>
                    <a:pt x="270" y="571"/>
                  </a:lnTo>
                  <a:lnTo>
                    <a:pt x="264" y="553"/>
                  </a:lnTo>
                  <a:lnTo>
                    <a:pt x="312" y="492"/>
                  </a:lnTo>
                  <a:lnTo>
                    <a:pt x="324" y="517"/>
                  </a:lnTo>
                  <a:lnTo>
                    <a:pt x="330" y="547"/>
                  </a:lnTo>
                  <a:lnTo>
                    <a:pt x="366" y="517"/>
                  </a:lnTo>
                  <a:lnTo>
                    <a:pt x="408" y="492"/>
                  </a:lnTo>
                  <a:lnTo>
                    <a:pt x="426" y="505"/>
                  </a:lnTo>
                  <a:lnTo>
                    <a:pt x="516" y="523"/>
                  </a:lnTo>
                  <a:lnTo>
                    <a:pt x="516" y="96"/>
                  </a:lnTo>
                  <a:lnTo>
                    <a:pt x="504" y="9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1" name="Freeform 398"/>
            <p:cNvSpPr>
              <a:spLocks/>
            </p:cNvSpPr>
            <p:nvPr/>
          </p:nvSpPr>
          <p:spPr bwMode="auto">
            <a:xfrm>
              <a:off x="856918" y="552632"/>
              <a:ext cx="2177814" cy="1492660"/>
            </a:xfrm>
            <a:custGeom>
              <a:avLst/>
              <a:gdLst>
                <a:gd name="T0" fmla="*/ 2147483647 w 1622"/>
                <a:gd name="T1" fmla="*/ 2147483647 h 1117"/>
                <a:gd name="T2" fmla="*/ 2147483647 w 1622"/>
                <a:gd name="T3" fmla="*/ 2147483647 h 1117"/>
                <a:gd name="T4" fmla="*/ 2147483647 w 1622"/>
                <a:gd name="T5" fmla="*/ 2147483647 h 1117"/>
                <a:gd name="T6" fmla="*/ 2147483647 w 1622"/>
                <a:gd name="T7" fmla="*/ 2147483647 h 1117"/>
                <a:gd name="T8" fmla="*/ 2147483647 w 1622"/>
                <a:gd name="T9" fmla="*/ 2147483647 h 1117"/>
                <a:gd name="T10" fmla="*/ 2147483647 w 1622"/>
                <a:gd name="T11" fmla="*/ 2147483647 h 1117"/>
                <a:gd name="T12" fmla="*/ 2147483647 w 1622"/>
                <a:gd name="T13" fmla="*/ 2147483647 h 1117"/>
                <a:gd name="T14" fmla="*/ 2147483647 w 1622"/>
                <a:gd name="T15" fmla="*/ 2147483647 h 1117"/>
                <a:gd name="T16" fmla="*/ 2147483647 w 1622"/>
                <a:gd name="T17" fmla="*/ 2147483647 h 1117"/>
                <a:gd name="T18" fmla="*/ 2147483647 w 1622"/>
                <a:gd name="T19" fmla="*/ 2147483647 h 1117"/>
                <a:gd name="T20" fmla="*/ 2147483647 w 1622"/>
                <a:gd name="T21" fmla="*/ 2147483647 h 1117"/>
                <a:gd name="T22" fmla="*/ 2147483647 w 1622"/>
                <a:gd name="T23" fmla="*/ 2147483647 h 1117"/>
                <a:gd name="T24" fmla="*/ 2147483647 w 1622"/>
                <a:gd name="T25" fmla="*/ 2147483647 h 1117"/>
                <a:gd name="T26" fmla="*/ 2147483647 w 1622"/>
                <a:gd name="T27" fmla="*/ 2147483647 h 1117"/>
                <a:gd name="T28" fmla="*/ 2147483647 w 1622"/>
                <a:gd name="T29" fmla="*/ 2147483647 h 1117"/>
                <a:gd name="T30" fmla="*/ 2147483647 w 1622"/>
                <a:gd name="T31" fmla="*/ 2147483647 h 1117"/>
                <a:gd name="T32" fmla="*/ 2147483647 w 1622"/>
                <a:gd name="T33" fmla="*/ 2147483647 h 1117"/>
                <a:gd name="T34" fmla="*/ 2147483647 w 1622"/>
                <a:gd name="T35" fmla="*/ 2147483647 h 1117"/>
                <a:gd name="T36" fmla="*/ 2147483647 w 1622"/>
                <a:gd name="T37" fmla="*/ 2147483647 h 1117"/>
                <a:gd name="T38" fmla="*/ 2147483647 w 1622"/>
                <a:gd name="T39" fmla="*/ 2147483647 h 1117"/>
                <a:gd name="T40" fmla="*/ 2147483647 w 1622"/>
                <a:gd name="T41" fmla="*/ 2147483647 h 1117"/>
                <a:gd name="T42" fmla="*/ 2147483647 w 1622"/>
                <a:gd name="T43" fmla="*/ 2147483647 h 1117"/>
                <a:gd name="T44" fmla="*/ 2147483647 w 1622"/>
                <a:gd name="T45" fmla="*/ 2147483647 h 1117"/>
                <a:gd name="T46" fmla="*/ 2147483647 w 1622"/>
                <a:gd name="T47" fmla="*/ 2147483647 h 1117"/>
                <a:gd name="T48" fmla="*/ 2147483647 w 1622"/>
                <a:gd name="T49" fmla="*/ 2147483647 h 1117"/>
                <a:gd name="T50" fmla="*/ 2147483647 w 1622"/>
                <a:gd name="T51" fmla="*/ 2147483647 h 1117"/>
                <a:gd name="T52" fmla="*/ 2147483647 w 1622"/>
                <a:gd name="T53" fmla="*/ 2147483647 h 1117"/>
                <a:gd name="T54" fmla="*/ 2147483647 w 1622"/>
                <a:gd name="T55" fmla="*/ 2147483647 h 1117"/>
                <a:gd name="T56" fmla="*/ 2147483647 w 1622"/>
                <a:gd name="T57" fmla="*/ 2147483647 h 1117"/>
                <a:gd name="T58" fmla="*/ 2147483647 w 1622"/>
                <a:gd name="T59" fmla="*/ 2147483647 h 1117"/>
                <a:gd name="T60" fmla="*/ 2147483647 w 1622"/>
                <a:gd name="T61" fmla="*/ 2147483647 h 1117"/>
                <a:gd name="T62" fmla="*/ 2147483647 w 1622"/>
                <a:gd name="T63" fmla="*/ 2147483647 h 1117"/>
                <a:gd name="T64" fmla="*/ 2147483647 w 1622"/>
                <a:gd name="T65" fmla="*/ 2147483647 h 1117"/>
                <a:gd name="T66" fmla="*/ 2147483647 w 1622"/>
                <a:gd name="T67" fmla="*/ 2147483647 h 1117"/>
                <a:gd name="T68" fmla="*/ 2147483647 w 1622"/>
                <a:gd name="T69" fmla="*/ 2147483647 h 1117"/>
                <a:gd name="T70" fmla="*/ 2147483647 w 1622"/>
                <a:gd name="T71" fmla="*/ 2147483647 h 1117"/>
                <a:gd name="T72" fmla="*/ 2147483647 w 1622"/>
                <a:gd name="T73" fmla="*/ 2147483647 h 1117"/>
                <a:gd name="T74" fmla="*/ 2147483647 w 1622"/>
                <a:gd name="T75" fmla="*/ 2147483647 h 1117"/>
                <a:gd name="T76" fmla="*/ 2147483647 w 1622"/>
                <a:gd name="T77" fmla="*/ 2147483647 h 1117"/>
                <a:gd name="T78" fmla="*/ 2147483647 w 1622"/>
                <a:gd name="T79" fmla="*/ 2147483647 h 1117"/>
                <a:gd name="T80" fmla="*/ 2147483647 w 1622"/>
                <a:gd name="T81" fmla="*/ 0 h 1117"/>
                <a:gd name="T82" fmla="*/ 2147483647 w 1622"/>
                <a:gd name="T83" fmla="*/ 2147483647 h 1117"/>
                <a:gd name="T84" fmla="*/ 2147483647 w 1622"/>
                <a:gd name="T85" fmla="*/ 2147483647 h 1117"/>
                <a:gd name="T86" fmla="*/ 2147483647 w 1622"/>
                <a:gd name="T87" fmla="*/ 2147483647 h 1117"/>
                <a:gd name="T88" fmla="*/ 2147483647 w 1622"/>
                <a:gd name="T89" fmla="*/ 2147483647 h 1117"/>
                <a:gd name="T90" fmla="*/ 2147483647 w 1622"/>
                <a:gd name="T91" fmla="*/ 2147483647 h 1117"/>
                <a:gd name="T92" fmla="*/ 2147483647 w 1622"/>
                <a:gd name="T93" fmla="*/ 2147483647 h 1117"/>
                <a:gd name="T94" fmla="*/ 2147483647 w 1622"/>
                <a:gd name="T95" fmla="*/ 2147483647 h 1117"/>
                <a:gd name="T96" fmla="*/ 2147483647 w 1622"/>
                <a:gd name="T97" fmla="*/ 2147483647 h 1117"/>
                <a:gd name="T98" fmla="*/ 2147483647 w 1622"/>
                <a:gd name="T99" fmla="*/ 2147483647 h 1117"/>
                <a:gd name="T100" fmla="*/ 2147483647 w 1622"/>
                <a:gd name="T101" fmla="*/ 2147483647 h 1117"/>
                <a:gd name="T102" fmla="*/ 2147483647 w 1622"/>
                <a:gd name="T103" fmla="*/ 2147483647 h 1117"/>
                <a:gd name="T104" fmla="*/ 2147483647 w 1622"/>
                <a:gd name="T105" fmla="*/ 2147483647 h 1117"/>
                <a:gd name="T106" fmla="*/ 2147483647 w 1622"/>
                <a:gd name="T107" fmla="*/ 2147483647 h 1117"/>
                <a:gd name="T108" fmla="*/ 2147483647 w 1622"/>
                <a:gd name="T109" fmla="*/ 2147483647 h 1117"/>
                <a:gd name="T110" fmla="*/ 0 w 1622"/>
                <a:gd name="T111" fmla="*/ 2147483647 h 1117"/>
                <a:gd name="T112" fmla="*/ 2147483647 w 1622"/>
                <a:gd name="T113" fmla="*/ 2147483647 h 1117"/>
                <a:gd name="T114" fmla="*/ 2147483647 w 1622"/>
                <a:gd name="T115" fmla="*/ 2147483647 h 1117"/>
                <a:gd name="T116" fmla="*/ 2147483647 w 1622"/>
                <a:gd name="T117" fmla="*/ 2147483647 h 1117"/>
                <a:gd name="T118" fmla="*/ 2147483647 w 1622"/>
                <a:gd name="T119" fmla="*/ 2147483647 h 1117"/>
                <a:gd name="T120" fmla="*/ 2147483647 w 1622"/>
                <a:gd name="T121" fmla="*/ 2147483647 h 1117"/>
                <a:gd name="T122" fmla="*/ 2147483647 w 1622"/>
                <a:gd name="T123" fmla="*/ 2147483647 h 111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22"/>
                <a:gd name="T187" fmla="*/ 0 h 1117"/>
                <a:gd name="T188" fmla="*/ 1622 w 1622"/>
                <a:gd name="T189" fmla="*/ 1117 h 111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22" h="1117">
                  <a:moveTo>
                    <a:pt x="931" y="943"/>
                  </a:moveTo>
                  <a:lnTo>
                    <a:pt x="973" y="955"/>
                  </a:lnTo>
                  <a:lnTo>
                    <a:pt x="1075" y="1003"/>
                  </a:lnTo>
                  <a:lnTo>
                    <a:pt x="1111" y="1081"/>
                  </a:lnTo>
                  <a:lnTo>
                    <a:pt x="1111" y="1117"/>
                  </a:lnTo>
                  <a:lnTo>
                    <a:pt x="1190" y="1093"/>
                  </a:lnTo>
                  <a:lnTo>
                    <a:pt x="1232" y="1057"/>
                  </a:lnTo>
                  <a:lnTo>
                    <a:pt x="1262" y="1051"/>
                  </a:lnTo>
                  <a:lnTo>
                    <a:pt x="1322" y="1039"/>
                  </a:lnTo>
                  <a:lnTo>
                    <a:pt x="1370" y="979"/>
                  </a:lnTo>
                  <a:lnTo>
                    <a:pt x="1394" y="985"/>
                  </a:lnTo>
                  <a:lnTo>
                    <a:pt x="1406" y="1045"/>
                  </a:lnTo>
                  <a:lnTo>
                    <a:pt x="1430" y="1027"/>
                  </a:lnTo>
                  <a:lnTo>
                    <a:pt x="1448" y="1033"/>
                  </a:lnTo>
                  <a:lnTo>
                    <a:pt x="1436" y="1051"/>
                  </a:lnTo>
                  <a:lnTo>
                    <a:pt x="1448" y="1075"/>
                  </a:lnTo>
                  <a:lnTo>
                    <a:pt x="1502" y="1033"/>
                  </a:lnTo>
                  <a:lnTo>
                    <a:pt x="1520" y="1009"/>
                  </a:lnTo>
                  <a:lnTo>
                    <a:pt x="1466" y="1003"/>
                  </a:lnTo>
                  <a:lnTo>
                    <a:pt x="1442" y="967"/>
                  </a:lnTo>
                  <a:lnTo>
                    <a:pt x="1460" y="949"/>
                  </a:lnTo>
                  <a:lnTo>
                    <a:pt x="1466" y="925"/>
                  </a:lnTo>
                  <a:lnTo>
                    <a:pt x="1382" y="943"/>
                  </a:lnTo>
                  <a:lnTo>
                    <a:pt x="1340" y="979"/>
                  </a:lnTo>
                  <a:lnTo>
                    <a:pt x="1358" y="937"/>
                  </a:lnTo>
                  <a:lnTo>
                    <a:pt x="1400" y="913"/>
                  </a:lnTo>
                  <a:lnTo>
                    <a:pt x="1424" y="889"/>
                  </a:lnTo>
                  <a:lnTo>
                    <a:pt x="1496" y="895"/>
                  </a:lnTo>
                  <a:lnTo>
                    <a:pt x="1550" y="889"/>
                  </a:lnTo>
                  <a:lnTo>
                    <a:pt x="1592" y="859"/>
                  </a:lnTo>
                  <a:lnTo>
                    <a:pt x="1622" y="835"/>
                  </a:lnTo>
                  <a:lnTo>
                    <a:pt x="1598" y="775"/>
                  </a:lnTo>
                  <a:lnTo>
                    <a:pt x="1592" y="745"/>
                  </a:lnTo>
                  <a:lnTo>
                    <a:pt x="1514" y="703"/>
                  </a:lnTo>
                  <a:lnTo>
                    <a:pt x="1514" y="679"/>
                  </a:lnTo>
                  <a:lnTo>
                    <a:pt x="1448" y="553"/>
                  </a:lnTo>
                  <a:lnTo>
                    <a:pt x="1430" y="607"/>
                  </a:lnTo>
                  <a:lnTo>
                    <a:pt x="1388" y="619"/>
                  </a:lnTo>
                  <a:lnTo>
                    <a:pt x="1376" y="607"/>
                  </a:lnTo>
                  <a:lnTo>
                    <a:pt x="1358" y="607"/>
                  </a:lnTo>
                  <a:lnTo>
                    <a:pt x="1358" y="522"/>
                  </a:lnTo>
                  <a:lnTo>
                    <a:pt x="1322" y="516"/>
                  </a:lnTo>
                  <a:lnTo>
                    <a:pt x="1292" y="474"/>
                  </a:lnTo>
                  <a:lnTo>
                    <a:pt x="1262" y="480"/>
                  </a:lnTo>
                  <a:lnTo>
                    <a:pt x="1226" y="468"/>
                  </a:lnTo>
                  <a:lnTo>
                    <a:pt x="1202" y="474"/>
                  </a:lnTo>
                  <a:lnTo>
                    <a:pt x="1202" y="504"/>
                  </a:lnTo>
                  <a:lnTo>
                    <a:pt x="1202" y="535"/>
                  </a:lnTo>
                  <a:lnTo>
                    <a:pt x="1196" y="601"/>
                  </a:lnTo>
                  <a:lnTo>
                    <a:pt x="1190" y="625"/>
                  </a:lnTo>
                  <a:lnTo>
                    <a:pt x="1226" y="697"/>
                  </a:lnTo>
                  <a:lnTo>
                    <a:pt x="1166" y="751"/>
                  </a:lnTo>
                  <a:lnTo>
                    <a:pt x="1178" y="841"/>
                  </a:lnTo>
                  <a:lnTo>
                    <a:pt x="1154" y="859"/>
                  </a:lnTo>
                  <a:lnTo>
                    <a:pt x="1130" y="847"/>
                  </a:lnTo>
                  <a:lnTo>
                    <a:pt x="1117" y="739"/>
                  </a:lnTo>
                  <a:lnTo>
                    <a:pt x="1057" y="733"/>
                  </a:lnTo>
                  <a:lnTo>
                    <a:pt x="943" y="667"/>
                  </a:lnTo>
                  <a:lnTo>
                    <a:pt x="919" y="667"/>
                  </a:lnTo>
                  <a:lnTo>
                    <a:pt x="901" y="613"/>
                  </a:lnTo>
                  <a:lnTo>
                    <a:pt x="883" y="595"/>
                  </a:lnTo>
                  <a:lnTo>
                    <a:pt x="931" y="450"/>
                  </a:lnTo>
                  <a:lnTo>
                    <a:pt x="961" y="420"/>
                  </a:lnTo>
                  <a:lnTo>
                    <a:pt x="991" y="402"/>
                  </a:lnTo>
                  <a:lnTo>
                    <a:pt x="1009" y="402"/>
                  </a:lnTo>
                  <a:lnTo>
                    <a:pt x="1027" y="342"/>
                  </a:lnTo>
                  <a:lnTo>
                    <a:pt x="1039" y="294"/>
                  </a:lnTo>
                  <a:lnTo>
                    <a:pt x="1099" y="282"/>
                  </a:lnTo>
                  <a:lnTo>
                    <a:pt x="1130" y="258"/>
                  </a:lnTo>
                  <a:lnTo>
                    <a:pt x="1111" y="204"/>
                  </a:lnTo>
                  <a:lnTo>
                    <a:pt x="1124" y="168"/>
                  </a:lnTo>
                  <a:lnTo>
                    <a:pt x="1099" y="138"/>
                  </a:lnTo>
                  <a:lnTo>
                    <a:pt x="1063" y="132"/>
                  </a:lnTo>
                  <a:lnTo>
                    <a:pt x="1051" y="192"/>
                  </a:lnTo>
                  <a:lnTo>
                    <a:pt x="1015" y="246"/>
                  </a:lnTo>
                  <a:lnTo>
                    <a:pt x="1003" y="180"/>
                  </a:lnTo>
                  <a:lnTo>
                    <a:pt x="985" y="156"/>
                  </a:lnTo>
                  <a:lnTo>
                    <a:pt x="961" y="186"/>
                  </a:lnTo>
                  <a:lnTo>
                    <a:pt x="949" y="156"/>
                  </a:lnTo>
                  <a:lnTo>
                    <a:pt x="925" y="114"/>
                  </a:lnTo>
                  <a:lnTo>
                    <a:pt x="913" y="60"/>
                  </a:lnTo>
                  <a:lnTo>
                    <a:pt x="877" y="0"/>
                  </a:lnTo>
                  <a:lnTo>
                    <a:pt x="847" y="84"/>
                  </a:lnTo>
                  <a:lnTo>
                    <a:pt x="847" y="114"/>
                  </a:lnTo>
                  <a:lnTo>
                    <a:pt x="889" y="150"/>
                  </a:lnTo>
                  <a:lnTo>
                    <a:pt x="895" y="186"/>
                  </a:lnTo>
                  <a:lnTo>
                    <a:pt x="865" y="216"/>
                  </a:lnTo>
                  <a:lnTo>
                    <a:pt x="847" y="204"/>
                  </a:lnTo>
                  <a:lnTo>
                    <a:pt x="823" y="204"/>
                  </a:lnTo>
                  <a:lnTo>
                    <a:pt x="811" y="234"/>
                  </a:lnTo>
                  <a:lnTo>
                    <a:pt x="769" y="222"/>
                  </a:lnTo>
                  <a:lnTo>
                    <a:pt x="709" y="222"/>
                  </a:lnTo>
                  <a:lnTo>
                    <a:pt x="673" y="198"/>
                  </a:lnTo>
                  <a:lnTo>
                    <a:pt x="619" y="210"/>
                  </a:lnTo>
                  <a:lnTo>
                    <a:pt x="625" y="228"/>
                  </a:lnTo>
                  <a:lnTo>
                    <a:pt x="631" y="264"/>
                  </a:lnTo>
                  <a:lnTo>
                    <a:pt x="613" y="258"/>
                  </a:lnTo>
                  <a:lnTo>
                    <a:pt x="583" y="222"/>
                  </a:lnTo>
                  <a:lnTo>
                    <a:pt x="517" y="234"/>
                  </a:lnTo>
                  <a:lnTo>
                    <a:pt x="487" y="210"/>
                  </a:lnTo>
                  <a:lnTo>
                    <a:pt x="499" y="186"/>
                  </a:lnTo>
                  <a:lnTo>
                    <a:pt x="457" y="174"/>
                  </a:lnTo>
                  <a:lnTo>
                    <a:pt x="409" y="150"/>
                  </a:lnTo>
                  <a:lnTo>
                    <a:pt x="343" y="132"/>
                  </a:lnTo>
                  <a:lnTo>
                    <a:pt x="301" y="144"/>
                  </a:lnTo>
                  <a:lnTo>
                    <a:pt x="259" y="96"/>
                  </a:lnTo>
                  <a:lnTo>
                    <a:pt x="145" y="150"/>
                  </a:lnTo>
                  <a:lnTo>
                    <a:pt x="115" y="180"/>
                  </a:lnTo>
                  <a:lnTo>
                    <a:pt x="67" y="168"/>
                  </a:lnTo>
                  <a:lnTo>
                    <a:pt x="37" y="138"/>
                  </a:lnTo>
                  <a:lnTo>
                    <a:pt x="0" y="126"/>
                  </a:lnTo>
                  <a:lnTo>
                    <a:pt x="0" y="553"/>
                  </a:lnTo>
                  <a:lnTo>
                    <a:pt x="61" y="583"/>
                  </a:lnTo>
                  <a:lnTo>
                    <a:pt x="109" y="559"/>
                  </a:lnTo>
                  <a:lnTo>
                    <a:pt x="175" y="679"/>
                  </a:lnTo>
                  <a:lnTo>
                    <a:pt x="217" y="709"/>
                  </a:lnTo>
                  <a:lnTo>
                    <a:pt x="211" y="757"/>
                  </a:lnTo>
                  <a:lnTo>
                    <a:pt x="229" y="793"/>
                  </a:lnTo>
                  <a:lnTo>
                    <a:pt x="277" y="859"/>
                  </a:lnTo>
                  <a:lnTo>
                    <a:pt x="343" y="901"/>
                  </a:lnTo>
                  <a:lnTo>
                    <a:pt x="349" y="931"/>
                  </a:lnTo>
                  <a:lnTo>
                    <a:pt x="871" y="931"/>
                  </a:lnTo>
                  <a:lnTo>
                    <a:pt x="931" y="94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2" name="Freeform 399"/>
            <p:cNvSpPr>
              <a:spLocks/>
            </p:cNvSpPr>
            <p:nvPr/>
          </p:nvSpPr>
          <p:spPr bwMode="auto">
            <a:xfrm>
              <a:off x="1268011" y="1795699"/>
              <a:ext cx="1474715" cy="761828"/>
            </a:xfrm>
            <a:custGeom>
              <a:avLst/>
              <a:gdLst>
                <a:gd name="T0" fmla="*/ 2147483647 w 1099"/>
                <a:gd name="T1" fmla="*/ 2147483647 h 571"/>
                <a:gd name="T2" fmla="*/ 2147483647 w 1099"/>
                <a:gd name="T3" fmla="*/ 2147483647 h 571"/>
                <a:gd name="T4" fmla="*/ 2147483647 w 1099"/>
                <a:gd name="T5" fmla="*/ 2147483647 h 571"/>
                <a:gd name="T6" fmla="*/ 2147483647 w 1099"/>
                <a:gd name="T7" fmla="*/ 2147483647 h 571"/>
                <a:gd name="T8" fmla="*/ 2147483647 w 1099"/>
                <a:gd name="T9" fmla="*/ 2147483647 h 571"/>
                <a:gd name="T10" fmla="*/ 2147483647 w 1099"/>
                <a:gd name="T11" fmla="*/ 2147483647 h 571"/>
                <a:gd name="T12" fmla="*/ 2147483647 w 1099"/>
                <a:gd name="T13" fmla="*/ 2147483647 h 571"/>
                <a:gd name="T14" fmla="*/ 2147483647 w 1099"/>
                <a:gd name="T15" fmla="*/ 2147483647 h 571"/>
                <a:gd name="T16" fmla="*/ 2147483647 w 1099"/>
                <a:gd name="T17" fmla="*/ 2147483647 h 571"/>
                <a:gd name="T18" fmla="*/ 2147483647 w 1099"/>
                <a:gd name="T19" fmla="*/ 2147483647 h 571"/>
                <a:gd name="T20" fmla="*/ 2147483647 w 1099"/>
                <a:gd name="T21" fmla="*/ 2147483647 h 571"/>
                <a:gd name="T22" fmla="*/ 2147483647 w 1099"/>
                <a:gd name="T23" fmla="*/ 2147483647 h 571"/>
                <a:gd name="T24" fmla="*/ 2147483647 w 1099"/>
                <a:gd name="T25" fmla="*/ 2147483647 h 571"/>
                <a:gd name="T26" fmla="*/ 2147483647 w 1099"/>
                <a:gd name="T27" fmla="*/ 2147483647 h 571"/>
                <a:gd name="T28" fmla="*/ 2147483647 w 1099"/>
                <a:gd name="T29" fmla="*/ 2147483647 h 571"/>
                <a:gd name="T30" fmla="*/ 2147483647 w 1099"/>
                <a:gd name="T31" fmla="*/ 2147483647 h 571"/>
                <a:gd name="T32" fmla="*/ 2147483647 w 1099"/>
                <a:gd name="T33" fmla="*/ 2147483647 h 571"/>
                <a:gd name="T34" fmla="*/ 2147483647 w 1099"/>
                <a:gd name="T35" fmla="*/ 2147483647 h 571"/>
                <a:gd name="T36" fmla="*/ 2147483647 w 1099"/>
                <a:gd name="T37" fmla="*/ 2147483647 h 571"/>
                <a:gd name="T38" fmla="*/ 2147483647 w 1099"/>
                <a:gd name="T39" fmla="*/ 2147483647 h 571"/>
                <a:gd name="T40" fmla="*/ 2147483647 w 1099"/>
                <a:gd name="T41" fmla="*/ 2147483647 h 571"/>
                <a:gd name="T42" fmla="*/ 2147483647 w 1099"/>
                <a:gd name="T43" fmla="*/ 2147483647 h 571"/>
                <a:gd name="T44" fmla="*/ 2147483647 w 1099"/>
                <a:gd name="T45" fmla="*/ 2147483647 h 571"/>
                <a:gd name="T46" fmla="*/ 2147483647 w 1099"/>
                <a:gd name="T47" fmla="*/ 2147483647 h 571"/>
                <a:gd name="T48" fmla="*/ 2147483647 w 1099"/>
                <a:gd name="T49" fmla="*/ 2147483647 h 571"/>
                <a:gd name="T50" fmla="*/ 2147483647 w 1099"/>
                <a:gd name="T51" fmla="*/ 0 h 571"/>
                <a:gd name="T52" fmla="*/ 2147483647 w 1099"/>
                <a:gd name="T53" fmla="*/ 2147483647 h 571"/>
                <a:gd name="T54" fmla="*/ 2147483647 w 1099"/>
                <a:gd name="T55" fmla="*/ 2147483647 h 571"/>
                <a:gd name="T56" fmla="*/ 2147483647 w 1099"/>
                <a:gd name="T57" fmla="*/ 2147483647 h 571"/>
                <a:gd name="T58" fmla="*/ 0 w 1099"/>
                <a:gd name="T59" fmla="*/ 2147483647 h 571"/>
                <a:gd name="T60" fmla="*/ 2147483647 w 1099"/>
                <a:gd name="T61" fmla="*/ 2147483647 h 571"/>
                <a:gd name="T62" fmla="*/ 2147483647 w 1099"/>
                <a:gd name="T63" fmla="*/ 2147483647 h 571"/>
                <a:gd name="T64" fmla="*/ 2147483647 w 1099"/>
                <a:gd name="T65" fmla="*/ 2147483647 h 571"/>
                <a:gd name="T66" fmla="*/ 2147483647 w 1099"/>
                <a:gd name="T67" fmla="*/ 2147483647 h 5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99"/>
                <a:gd name="T103" fmla="*/ 0 h 571"/>
                <a:gd name="T104" fmla="*/ 1099 w 1099"/>
                <a:gd name="T105" fmla="*/ 571 h 5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99" h="571">
                  <a:moveTo>
                    <a:pt x="252" y="439"/>
                  </a:moveTo>
                  <a:lnTo>
                    <a:pt x="300" y="439"/>
                  </a:lnTo>
                  <a:lnTo>
                    <a:pt x="318" y="427"/>
                  </a:lnTo>
                  <a:lnTo>
                    <a:pt x="348" y="433"/>
                  </a:lnTo>
                  <a:lnTo>
                    <a:pt x="396" y="487"/>
                  </a:lnTo>
                  <a:lnTo>
                    <a:pt x="432" y="475"/>
                  </a:lnTo>
                  <a:lnTo>
                    <a:pt x="456" y="493"/>
                  </a:lnTo>
                  <a:lnTo>
                    <a:pt x="474" y="523"/>
                  </a:lnTo>
                  <a:lnTo>
                    <a:pt x="498" y="547"/>
                  </a:lnTo>
                  <a:lnTo>
                    <a:pt x="528" y="553"/>
                  </a:lnTo>
                  <a:lnTo>
                    <a:pt x="528" y="511"/>
                  </a:lnTo>
                  <a:lnTo>
                    <a:pt x="552" y="487"/>
                  </a:lnTo>
                  <a:lnTo>
                    <a:pt x="570" y="469"/>
                  </a:lnTo>
                  <a:lnTo>
                    <a:pt x="630" y="475"/>
                  </a:lnTo>
                  <a:lnTo>
                    <a:pt x="666" y="475"/>
                  </a:lnTo>
                  <a:lnTo>
                    <a:pt x="714" y="463"/>
                  </a:lnTo>
                  <a:lnTo>
                    <a:pt x="744" y="463"/>
                  </a:lnTo>
                  <a:lnTo>
                    <a:pt x="774" y="457"/>
                  </a:lnTo>
                  <a:lnTo>
                    <a:pt x="780" y="487"/>
                  </a:lnTo>
                  <a:lnTo>
                    <a:pt x="792" y="529"/>
                  </a:lnTo>
                  <a:lnTo>
                    <a:pt x="829" y="565"/>
                  </a:lnTo>
                  <a:lnTo>
                    <a:pt x="847" y="571"/>
                  </a:lnTo>
                  <a:lnTo>
                    <a:pt x="841" y="511"/>
                  </a:lnTo>
                  <a:lnTo>
                    <a:pt x="817" y="445"/>
                  </a:lnTo>
                  <a:lnTo>
                    <a:pt x="847" y="409"/>
                  </a:lnTo>
                  <a:lnTo>
                    <a:pt x="877" y="397"/>
                  </a:lnTo>
                  <a:lnTo>
                    <a:pt x="931" y="343"/>
                  </a:lnTo>
                  <a:lnTo>
                    <a:pt x="925" y="307"/>
                  </a:lnTo>
                  <a:lnTo>
                    <a:pt x="919" y="271"/>
                  </a:lnTo>
                  <a:lnTo>
                    <a:pt x="937" y="283"/>
                  </a:lnTo>
                  <a:lnTo>
                    <a:pt x="943" y="277"/>
                  </a:lnTo>
                  <a:lnTo>
                    <a:pt x="937" y="253"/>
                  </a:lnTo>
                  <a:lnTo>
                    <a:pt x="949" y="253"/>
                  </a:lnTo>
                  <a:lnTo>
                    <a:pt x="967" y="247"/>
                  </a:lnTo>
                  <a:lnTo>
                    <a:pt x="979" y="217"/>
                  </a:lnTo>
                  <a:lnTo>
                    <a:pt x="1003" y="211"/>
                  </a:lnTo>
                  <a:lnTo>
                    <a:pt x="1039" y="193"/>
                  </a:lnTo>
                  <a:lnTo>
                    <a:pt x="1039" y="144"/>
                  </a:lnTo>
                  <a:lnTo>
                    <a:pt x="1099" y="114"/>
                  </a:lnTo>
                  <a:lnTo>
                    <a:pt x="1087" y="54"/>
                  </a:lnTo>
                  <a:lnTo>
                    <a:pt x="1063" y="48"/>
                  </a:lnTo>
                  <a:lnTo>
                    <a:pt x="1015" y="108"/>
                  </a:lnTo>
                  <a:lnTo>
                    <a:pt x="955" y="120"/>
                  </a:lnTo>
                  <a:lnTo>
                    <a:pt x="925" y="126"/>
                  </a:lnTo>
                  <a:lnTo>
                    <a:pt x="883" y="162"/>
                  </a:lnTo>
                  <a:lnTo>
                    <a:pt x="804" y="186"/>
                  </a:lnTo>
                  <a:lnTo>
                    <a:pt x="804" y="150"/>
                  </a:lnTo>
                  <a:lnTo>
                    <a:pt x="768" y="72"/>
                  </a:lnTo>
                  <a:lnTo>
                    <a:pt x="666" y="24"/>
                  </a:lnTo>
                  <a:lnTo>
                    <a:pt x="624" y="12"/>
                  </a:lnTo>
                  <a:lnTo>
                    <a:pt x="564" y="0"/>
                  </a:lnTo>
                  <a:lnTo>
                    <a:pt x="42" y="0"/>
                  </a:lnTo>
                  <a:lnTo>
                    <a:pt x="48" y="36"/>
                  </a:lnTo>
                  <a:lnTo>
                    <a:pt x="30" y="48"/>
                  </a:lnTo>
                  <a:lnTo>
                    <a:pt x="36" y="24"/>
                  </a:lnTo>
                  <a:lnTo>
                    <a:pt x="0" y="12"/>
                  </a:lnTo>
                  <a:lnTo>
                    <a:pt x="18" y="78"/>
                  </a:lnTo>
                  <a:lnTo>
                    <a:pt x="12" y="126"/>
                  </a:lnTo>
                  <a:lnTo>
                    <a:pt x="0" y="174"/>
                  </a:lnTo>
                  <a:lnTo>
                    <a:pt x="12" y="211"/>
                  </a:lnTo>
                  <a:lnTo>
                    <a:pt x="12" y="235"/>
                  </a:lnTo>
                  <a:lnTo>
                    <a:pt x="42" y="295"/>
                  </a:lnTo>
                  <a:lnTo>
                    <a:pt x="66" y="337"/>
                  </a:lnTo>
                  <a:lnTo>
                    <a:pt x="84" y="367"/>
                  </a:lnTo>
                  <a:lnTo>
                    <a:pt x="138" y="403"/>
                  </a:lnTo>
                  <a:lnTo>
                    <a:pt x="144" y="415"/>
                  </a:lnTo>
                  <a:lnTo>
                    <a:pt x="192" y="409"/>
                  </a:lnTo>
                  <a:lnTo>
                    <a:pt x="252" y="43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3" name="Freeform 400"/>
            <p:cNvSpPr>
              <a:spLocks/>
            </p:cNvSpPr>
            <p:nvPr/>
          </p:nvSpPr>
          <p:spPr bwMode="auto">
            <a:xfrm>
              <a:off x="2209283" y="2829958"/>
              <a:ext cx="114193" cy="115824"/>
            </a:xfrm>
            <a:custGeom>
              <a:avLst/>
              <a:gdLst>
                <a:gd name="T0" fmla="*/ 2147483647 w 14"/>
                <a:gd name="T1" fmla="*/ 2147483647 h 14"/>
                <a:gd name="T2" fmla="*/ 2147483647 w 14"/>
                <a:gd name="T3" fmla="*/ 2147483647 h 14"/>
                <a:gd name="T4" fmla="*/ 2147483647 w 14"/>
                <a:gd name="T5" fmla="*/ 0 h 14"/>
                <a:gd name="T6" fmla="*/ 2147483647 w 14"/>
                <a:gd name="T7" fmla="*/ 2147483647 h 14"/>
                <a:gd name="T8" fmla="*/ 0 w 14"/>
                <a:gd name="T9" fmla="*/ 2147483647 h 14"/>
                <a:gd name="T10" fmla="*/ 2147483647 w 14"/>
                <a:gd name="T11" fmla="*/ 2147483647 h 14"/>
                <a:gd name="T12" fmla="*/ 2147483647 w 14"/>
                <a:gd name="T13" fmla="*/ 2147483647 h 14"/>
                <a:gd name="T14" fmla="*/ 2147483647 w 14"/>
                <a:gd name="T15" fmla="*/ 2147483647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4"/>
                <a:gd name="T26" fmla="*/ 14 w 14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4">
                  <a:moveTo>
                    <a:pt x="14" y="14"/>
                  </a:moveTo>
                  <a:cubicBezTo>
                    <a:pt x="14" y="12"/>
                    <a:pt x="13" y="11"/>
                    <a:pt x="13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4" name="Freeform 401"/>
            <p:cNvSpPr>
              <a:spLocks/>
            </p:cNvSpPr>
            <p:nvPr/>
          </p:nvSpPr>
          <p:spPr bwMode="auto">
            <a:xfrm>
              <a:off x="2250066" y="2935994"/>
              <a:ext cx="97879" cy="71778"/>
            </a:xfrm>
            <a:custGeom>
              <a:avLst/>
              <a:gdLst>
                <a:gd name="T0" fmla="*/ 2147483647 w 12"/>
                <a:gd name="T1" fmla="*/ 2147483647 h 9"/>
                <a:gd name="T2" fmla="*/ 2147483647 w 12"/>
                <a:gd name="T3" fmla="*/ 0 h 9"/>
                <a:gd name="T4" fmla="*/ 0 w 12"/>
                <a:gd name="T5" fmla="*/ 2147483647 h 9"/>
                <a:gd name="T6" fmla="*/ 2147483647 w 12"/>
                <a:gd name="T7" fmla="*/ 2147483647 h 9"/>
                <a:gd name="T8" fmla="*/ 2147483647 w 12"/>
                <a:gd name="T9" fmla="*/ 2147483647 h 9"/>
                <a:gd name="T10" fmla="*/ 2147483647 w 12"/>
                <a:gd name="T11" fmla="*/ 2147483647 h 9"/>
                <a:gd name="T12" fmla="*/ 2147483647 w 12"/>
                <a:gd name="T13" fmla="*/ 2147483647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9"/>
                <a:gd name="T23" fmla="*/ 12 w 12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9">
                  <a:moveTo>
                    <a:pt x="9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0" y="2"/>
                    <a:pt x="9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5" name="Freeform 402"/>
            <p:cNvSpPr>
              <a:spLocks/>
            </p:cNvSpPr>
            <p:nvPr/>
          </p:nvSpPr>
          <p:spPr bwMode="auto">
            <a:xfrm>
              <a:off x="2339789" y="2976777"/>
              <a:ext cx="145188" cy="61990"/>
            </a:xfrm>
            <a:custGeom>
              <a:avLst/>
              <a:gdLst>
                <a:gd name="T0" fmla="*/ 2147483647 w 18"/>
                <a:gd name="T1" fmla="*/ 2147483647 h 8"/>
                <a:gd name="T2" fmla="*/ 2147483647 w 18"/>
                <a:gd name="T3" fmla="*/ 2147483647 h 8"/>
                <a:gd name="T4" fmla="*/ 2147483647 w 18"/>
                <a:gd name="T5" fmla="*/ 2147483647 h 8"/>
                <a:gd name="T6" fmla="*/ 2147483647 w 18"/>
                <a:gd name="T7" fmla="*/ 0 h 8"/>
                <a:gd name="T8" fmla="*/ 0 w 18"/>
                <a:gd name="T9" fmla="*/ 2147483647 h 8"/>
                <a:gd name="T10" fmla="*/ 2147483647 w 18"/>
                <a:gd name="T11" fmla="*/ 2147483647 h 8"/>
                <a:gd name="T12" fmla="*/ 2147483647 w 18"/>
                <a:gd name="T13" fmla="*/ 2147483647 h 8"/>
                <a:gd name="T14" fmla="*/ 2147483647 w 18"/>
                <a:gd name="T15" fmla="*/ 2147483647 h 8"/>
                <a:gd name="T16" fmla="*/ 2147483647 w 18"/>
                <a:gd name="T17" fmla="*/ 2147483647 h 8"/>
                <a:gd name="T18" fmla="*/ 2147483647 w 18"/>
                <a:gd name="T19" fmla="*/ 2147483647 h 8"/>
                <a:gd name="T20" fmla="*/ 2147483647 w 18"/>
                <a:gd name="T21" fmla="*/ 2147483647 h 8"/>
                <a:gd name="T22" fmla="*/ 2147483647 w 18"/>
                <a:gd name="T23" fmla="*/ 2147483647 h 8"/>
                <a:gd name="T24" fmla="*/ 2147483647 w 18"/>
                <a:gd name="T25" fmla="*/ 2147483647 h 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8"/>
                <a:gd name="T41" fmla="*/ 18 w 18"/>
                <a:gd name="T42" fmla="*/ 8 h 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8">
                  <a:moveTo>
                    <a:pt x="14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3" y="2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3" y="7"/>
                    <a:pt x="4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8" y="4"/>
                    <a:pt x="18" y="4"/>
                    <a:pt x="18" y="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6" name="Freeform 403"/>
            <p:cNvSpPr>
              <a:spLocks/>
            </p:cNvSpPr>
            <p:nvPr/>
          </p:nvSpPr>
          <p:spPr bwMode="auto">
            <a:xfrm>
              <a:off x="2436037" y="2904999"/>
              <a:ext cx="298531" cy="327896"/>
            </a:xfrm>
            <a:custGeom>
              <a:avLst/>
              <a:gdLst>
                <a:gd name="T0" fmla="*/ 2147483647 w 37"/>
                <a:gd name="T1" fmla="*/ 2147483647 h 41"/>
                <a:gd name="T2" fmla="*/ 2147483647 w 37"/>
                <a:gd name="T3" fmla="*/ 2147483647 h 41"/>
                <a:gd name="T4" fmla="*/ 2147483647 w 37"/>
                <a:gd name="T5" fmla="*/ 2147483647 h 41"/>
                <a:gd name="T6" fmla="*/ 2147483647 w 37"/>
                <a:gd name="T7" fmla="*/ 2147483647 h 41"/>
                <a:gd name="T8" fmla="*/ 2147483647 w 37"/>
                <a:gd name="T9" fmla="*/ 2147483647 h 41"/>
                <a:gd name="T10" fmla="*/ 2147483647 w 37"/>
                <a:gd name="T11" fmla="*/ 2147483647 h 41"/>
                <a:gd name="T12" fmla="*/ 2147483647 w 37"/>
                <a:gd name="T13" fmla="*/ 2147483647 h 41"/>
                <a:gd name="T14" fmla="*/ 2147483647 w 37"/>
                <a:gd name="T15" fmla="*/ 2147483647 h 41"/>
                <a:gd name="T16" fmla="*/ 2147483647 w 37"/>
                <a:gd name="T17" fmla="*/ 2147483647 h 41"/>
                <a:gd name="T18" fmla="*/ 2147483647 w 37"/>
                <a:gd name="T19" fmla="*/ 2147483647 h 41"/>
                <a:gd name="T20" fmla="*/ 2147483647 w 37"/>
                <a:gd name="T21" fmla="*/ 0 h 41"/>
                <a:gd name="T22" fmla="*/ 2147483647 w 37"/>
                <a:gd name="T23" fmla="*/ 2147483647 h 41"/>
                <a:gd name="T24" fmla="*/ 2147483647 w 37"/>
                <a:gd name="T25" fmla="*/ 2147483647 h 41"/>
                <a:gd name="T26" fmla="*/ 2147483647 w 37"/>
                <a:gd name="T27" fmla="*/ 2147483647 h 41"/>
                <a:gd name="T28" fmla="*/ 2147483647 w 37"/>
                <a:gd name="T29" fmla="*/ 2147483647 h 41"/>
                <a:gd name="T30" fmla="*/ 2147483647 w 37"/>
                <a:gd name="T31" fmla="*/ 2147483647 h 41"/>
                <a:gd name="T32" fmla="*/ 2147483647 w 37"/>
                <a:gd name="T33" fmla="*/ 2147483647 h 41"/>
                <a:gd name="T34" fmla="*/ 2147483647 w 37"/>
                <a:gd name="T35" fmla="*/ 2147483647 h 41"/>
                <a:gd name="T36" fmla="*/ 2147483647 w 37"/>
                <a:gd name="T37" fmla="*/ 2147483647 h 41"/>
                <a:gd name="T38" fmla="*/ 2147483647 w 37"/>
                <a:gd name="T39" fmla="*/ 2147483647 h 41"/>
                <a:gd name="T40" fmla="*/ 2147483647 w 37"/>
                <a:gd name="T41" fmla="*/ 2147483647 h 41"/>
                <a:gd name="T42" fmla="*/ 2147483647 w 37"/>
                <a:gd name="T43" fmla="*/ 2147483647 h 41"/>
                <a:gd name="T44" fmla="*/ 0 w 37"/>
                <a:gd name="T45" fmla="*/ 2147483647 h 41"/>
                <a:gd name="T46" fmla="*/ 2147483647 w 37"/>
                <a:gd name="T47" fmla="*/ 2147483647 h 41"/>
                <a:gd name="T48" fmla="*/ 2147483647 w 37"/>
                <a:gd name="T49" fmla="*/ 2147483647 h 4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"/>
                <a:gd name="T76" fmla="*/ 0 h 41"/>
                <a:gd name="T77" fmla="*/ 37 w 37"/>
                <a:gd name="T78" fmla="*/ 41 h 4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" h="41">
                  <a:moveTo>
                    <a:pt x="37" y="34"/>
                  </a:moveTo>
                  <a:cubicBezTo>
                    <a:pt x="37" y="34"/>
                    <a:pt x="37" y="34"/>
                    <a:pt x="37" y="34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2" y="41"/>
                    <a:pt x="12" y="41"/>
                    <a:pt x="12" y="41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7" name="Freeform 422"/>
            <p:cNvSpPr>
              <a:spLocks/>
            </p:cNvSpPr>
            <p:nvPr/>
          </p:nvSpPr>
          <p:spPr bwMode="auto">
            <a:xfrm>
              <a:off x="2168500" y="2807119"/>
              <a:ext cx="154975" cy="71778"/>
            </a:xfrm>
            <a:custGeom>
              <a:avLst/>
              <a:gdLst>
                <a:gd name="T0" fmla="*/ 2147483647 w 19"/>
                <a:gd name="T1" fmla="*/ 2147483647 h 9"/>
                <a:gd name="T2" fmla="*/ 2147483647 w 19"/>
                <a:gd name="T3" fmla="*/ 2147483647 h 9"/>
                <a:gd name="T4" fmla="*/ 2147483647 w 19"/>
                <a:gd name="T5" fmla="*/ 0 h 9"/>
                <a:gd name="T6" fmla="*/ 2147483647 w 19"/>
                <a:gd name="T7" fmla="*/ 2147483647 h 9"/>
                <a:gd name="T8" fmla="*/ 0 w 19"/>
                <a:gd name="T9" fmla="*/ 2147483647 h 9"/>
                <a:gd name="T10" fmla="*/ 0 w 19"/>
                <a:gd name="T11" fmla="*/ 2147483647 h 9"/>
                <a:gd name="T12" fmla="*/ 2147483647 w 19"/>
                <a:gd name="T13" fmla="*/ 2147483647 h 9"/>
                <a:gd name="T14" fmla="*/ 2147483647 w 19"/>
                <a:gd name="T15" fmla="*/ 2147483647 h 9"/>
                <a:gd name="T16" fmla="*/ 2147483647 w 19"/>
                <a:gd name="T17" fmla="*/ 2147483647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9"/>
                <a:gd name="T29" fmla="*/ 19 w 19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9">
                  <a:moveTo>
                    <a:pt x="19" y="3"/>
                  </a:moveTo>
                  <a:cubicBezTo>
                    <a:pt x="19" y="3"/>
                    <a:pt x="10" y="1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9" y="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8" name="Freeform 423"/>
            <p:cNvSpPr>
              <a:spLocks/>
            </p:cNvSpPr>
            <p:nvPr/>
          </p:nvSpPr>
          <p:spPr bwMode="auto">
            <a:xfrm>
              <a:off x="2086934" y="2764705"/>
              <a:ext cx="122349" cy="101142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2147483647 h 12"/>
                <a:gd name="T4" fmla="*/ 2147483647 w 15"/>
                <a:gd name="T5" fmla="*/ 0 h 12"/>
                <a:gd name="T6" fmla="*/ 2147483647 w 15"/>
                <a:gd name="T7" fmla="*/ 0 h 12"/>
                <a:gd name="T8" fmla="*/ 2147483647 w 15"/>
                <a:gd name="T9" fmla="*/ 2147483647 h 12"/>
                <a:gd name="T10" fmla="*/ 2147483647 w 15"/>
                <a:gd name="T11" fmla="*/ 2147483647 h 12"/>
                <a:gd name="T12" fmla="*/ 2147483647 w 15"/>
                <a:gd name="T13" fmla="*/ 2147483647 h 12"/>
                <a:gd name="T14" fmla="*/ 2147483647 w 15"/>
                <a:gd name="T15" fmla="*/ 2147483647 h 12"/>
                <a:gd name="T16" fmla="*/ 0 w 15"/>
                <a:gd name="T17" fmla="*/ 2147483647 h 12"/>
                <a:gd name="T18" fmla="*/ 2147483647 w 15"/>
                <a:gd name="T19" fmla="*/ 2147483647 h 12"/>
                <a:gd name="T20" fmla="*/ 2147483647 w 15"/>
                <a:gd name="T21" fmla="*/ 2147483647 h 12"/>
                <a:gd name="T22" fmla="*/ 2147483647 w 15"/>
                <a:gd name="T23" fmla="*/ 2147483647 h 12"/>
                <a:gd name="T24" fmla="*/ 2147483647 w 15"/>
                <a:gd name="T25" fmla="*/ 2147483647 h 12"/>
                <a:gd name="T26" fmla="*/ 2147483647 w 15"/>
                <a:gd name="T27" fmla="*/ 2147483647 h 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"/>
                <a:gd name="T43" fmla="*/ 0 h 12"/>
                <a:gd name="T44" fmla="*/ 15 w 15"/>
                <a:gd name="T45" fmla="*/ 12 h 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" h="12">
                  <a:moveTo>
                    <a:pt x="15" y="5"/>
                  </a:moveTo>
                  <a:cubicBezTo>
                    <a:pt x="13" y="5"/>
                    <a:pt x="11" y="4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1" y="8"/>
                    <a:pt x="11" y="8"/>
                  </a:cubicBezTo>
                  <a:lnTo>
                    <a:pt x="15" y="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9" name="Freeform 424"/>
            <p:cNvSpPr>
              <a:spLocks/>
            </p:cNvSpPr>
            <p:nvPr/>
          </p:nvSpPr>
          <p:spPr bwMode="auto">
            <a:xfrm>
              <a:off x="1460507" y="2340561"/>
              <a:ext cx="774877" cy="507342"/>
            </a:xfrm>
            <a:custGeom>
              <a:avLst/>
              <a:gdLst>
                <a:gd name="T0" fmla="*/ 2147483647 w 576"/>
                <a:gd name="T1" fmla="*/ 2147483647 h 379"/>
                <a:gd name="T2" fmla="*/ 2147483647 w 576"/>
                <a:gd name="T3" fmla="*/ 2147483647 h 379"/>
                <a:gd name="T4" fmla="*/ 2147483647 w 576"/>
                <a:gd name="T5" fmla="*/ 2147483647 h 379"/>
                <a:gd name="T6" fmla="*/ 2147483647 w 576"/>
                <a:gd name="T7" fmla="*/ 2147483647 h 379"/>
                <a:gd name="T8" fmla="*/ 2147483647 w 576"/>
                <a:gd name="T9" fmla="*/ 2147483647 h 379"/>
                <a:gd name="T10" fmla="*/ 2147483647 w 576"/>
                <a:gd name="T11" fmla="*/ 2147483647 h 379"/>
                <a:gd name="T12" fmla="*/ 2147483647 w 576"/>
                <a:gd name="T13" fmla="*/ 2147483647 h 379"/>
                <a:gd name="T14" fmla="*/ 2147483647 w 576"/>
                <a:gd name="T15" fmla="*/ 2147483647 h 379"/>
                <a:gd name="T16" fmla="*/ 2147483647 w 576"/>
                <a:gd name="T17" fmla="*/ 2147483647 h 379"/>
                <a:gd name="T18" fmla="*/ 2147483647 w 576"/>
                <a:gd name="T19" fmla="*/ 2147483647 h 379"/>
                <a:gd name="T20" fmla="*/ 2147483647 w 576"/>
                <a:gd name="T21" fmla="*/ 2147483647 h 379"/>
                <a:gd name="T22" fmla="*/ 2147483647 w 576"/>
                <a:gd name="T23" fmla="*/ 2147483647 h 379"/>
                <a:gd name="T24" fmla="*/ 2147483647 w 576"/>
                <a:gd name="T25" fmla="*/ 2147483647 h 379"/>
                <a:gd name="T26" fmla="*/ 2147483647 w 576"/>
                <a:gd name="T27" fmla="*/ 2147483647 h 379"/>
                <a:gd name="T28" fmla="*/ 2147483647 w 576"/>
                <a:gd name="T29" fmla="*/ 2147483647 h 379"/>
                <a:gd name="T30" fmla="*/ 2147483647 w 576"/>
                <a:gd name="T31" fmla="*/ 2147483647 h 379"/>
                <a:gd name="T32" fmla="*/ 2147483647 w 576"/>
                <a:gd name="T33" fmla="*/ 2147483647 h 379"/>
                <a:gd name="T34" fmla="*/ 2147483647 w 576"/>
                <a:gd name="T35" fmla="*/ 2147483647 h 379"/>
                <a:gd name="T36" fmla="*/ 2147483647 w 576"/>
                <a:gd name="T37" fmla="*/ 2147483647 h 379"/>
                <a:gd name="T38" fmla="*/ 2147483647 w 576"/>
                <a:gd name="T39" fmla="*/ 2147483647 h 379"/>
                <a:gd name="T40" fmla="*/ 2147483647 w 576"/>
                <a:gd name="T41" fmla="*/ 2147483647 h 379"/>
                <a:gd name="T42" fmla="*/ 2147483647 w 576"/>
                <a:gd name="T43" fmla="*/ 2147483647 h 379"/>
                <a:gd name="T44" fmla="*/ 2147483647 w 576"/>
                <a:gd name="T45" fmla="*/ 2147483647 h 379"/>
                <a:gd name="T46" fmla="*/ 2147483647 w 576"/>
                <a:gd name="T47" fmla="*/ 2147483647 h 379"/>
                <a:gd name="T48" fmla="*/ 2147483647 w 576"/>
                <a:gd name="T49" fmla="*/ 0 h 379"/>
                <a:gd name="T50" fmla="*/ 0 w 576"/>
                <a:gd name="T51" fmla="*/ 2147483647 h 379"/>
                <a:gd name="T52" fmla="*/ 2147483647 w 576"/>
                <a:gd name="T53" fmla="*/ 2147483647 h 379"/>
                <a:gd name="T54" fmla="*/ 2147483647 w 576"/>
                <a:gd name="T55" fmla="*/ 2147483647 h 379"/>
                <a:gd name="T56" fmla="*/ 2147483647 w 576"/>
                <a:gd name="T57" fmla="*/ 2147483647 h 379"/>
                <a:gd name="T58" fmla="*/ 2147483647 w 576"/>
                <a:gd name="T59" fmla="*/ 2147483647 h 379"/>
                <a:gd name="T60" fmla="*/ 2147483647 w 576"/>
                <a:gd name="T61" fmla="*/ 2147483647 h 379"/>
                <a:gd name="T62" fmla="*/ 2147483647 w 576"/>
                <a:gd name="T63" fmla="*/ 2147483647 h 379"/>
                <a:gd name="T64" fmla="*/ 2147483647 w 576"/>
                <a:gd name="T65" fmla="*/ 2147483647 h 379"/>
                <a:gd name="T66" fmla="*/ 2147483647 w 576"/>
                <a:gd name="T67" fmla="*/ 2147483647 h 379"/>
                <a:gd name="T68" fmla="*/ 2147483647 w 576"/>
                <a:gd name="T69" fmla="*/ 2147483647 h 379"/>
                <a:gd name="T70" fmla="*/ 2147483647 w 576"/>
                <a:gd name="T71" fmla="*/ 2147483647 h 379"/>
                <a:gd name="T72" fmla="*/ 2147483647 w 576"/>
                <a:gd name="T73" fmla="*/ 2147483647 h 379"/>
                <a:gd name="T74" fmla="*/ 2147483647 w 576"/>
                <a:gd name="T75" fmla="*/ 2147483647 h 379"/>
                <a:gd name="T76" fmla="*/ 2147483647 w 576"/>
                <a:gd name="T77" fmla="*/ 2147483647 h 379"/>
                <a:gd name="T78" fmla="*/ 2147483647 w 576"/>
                <a:gd name="T79" fmla="*/ 2147483647 h 379"/>
                <a:gd name="T80" fmla="*/ 2147483647 w 576"/>
                <a:gd name="T81" fmla="*/ 2147483647 h 379"/>
                <a:gd name="T82" fmla="*/ 2147483647 w 576"/>
                <a:gd name="T83" fmla="*/ 2147483647 h 379"/>
                <a:gd name="T84" fmla="*/ 2147483647 w 576"/>
                <a:gd name="T85" fmla="*/ 2147483647 h 379"/>
                <a:gd name="T86" fmla="*/ 2147483647 w 576"/>
                <a:gd name="T87" fmla="*/ 2147483647 h 379"/>
                <a:gd name="T88" fmla="*/ 2147483647 w 576"/>
                <a:gd name="T89" fmla="*/ 2147483647 h 379"/>
                <a:gd name="T90" fmla="*/ 2147483647 w 576"/>
                <a:gd name="T91" fmla="*/ 2147483647 h 379"/>
                <a:gd name="T92" fmla="*/ 2147483647 w 576"/>
                <a:gd name="T93" fmla="*/ 2147483647 h 379"/>
                <a:gd name="T94" fmla="*/ 2147483647 w 576"/>
                <a:gd name="T95" fmla="*/ 2147483647 h 379"/>
                <a:gd name="T96" fmla="*/ 2147483647 w 576"/>
                <a:gd name="T97" fmla="*/ 2147483647 h 379"/>
                <a:gd name="T98" fmla="*/ 2147483647 w 576"/>
                <a:gd name="T99" fmla="*/ 2147483647 h 379"/>
                <a:gd name="T100" fmla="*/ 2147483647 w 576"/>
                <a:gd name="T101" fmla="*/ 2147483647 h 379"/>
                <a:gd name="T102" fmla="*/ 2147483647 w 576"/>
                <a:gd name="T103" fmla="*/ 2147483647 h 379"/>
                <a:gd name="T104" fmla="*/ 2147483647 w 576"/>
                <a:gd name="T105" fmla="*/ 2147483647 h 379"/>
                <a:gd name="T106" fmla="*/ 2147483647 w 576"/>
                <a:gd name="T107" fmla="*/ 2147483647 h 379"/>
                <a:gd name="T108" fmla="*/ 2147483647 w 576"/>
                <a:gd name="T109" fmla="*/ 2147483647 h 379"/>
                <a:gd name="T110" fmla="*/ 2147483647 w 576"/>
                <a:gd name="T111" fmla="*/ 2147483647 h 37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76"/>
                <a:gd name="T169" fmla="*/ 0 h 379"/>
                <a:gd name="T170" fmla="*/ 576 w 576"/>
                <a:gd name="T171" fmla="*/ 379 h 37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76" h="379">
                  <a:moveTo>
                    <a:pt x="486" y="348"/>
                  </a:moveTo>
                  <a:lnTo>
                    <a:pt x="504" y="348"/>
                  </a:lnTo>
                  <a:lnTo>
                    <a:pt x="492" y="324"/>
                  </a:lnTo>
                  <a:lnTo>
                    <a:pt x="504" y="318"/>
                  </a:lnTo>
                  <a:lnTo>
                    <a:pt x="534" y="318"/>
                  </a:lnTo>
                  <a:lnTo>
                    <a:pt x="528" y="312"/>
                  </a:lnTo>
                  <a:lnTo>
                    <a:pt x="546" y="300"/>
                  </a:lnTo>
                  <a:lnTo>
                    <a:pt x="564" y="288"/>
                  </a:lnTo>
                  <a:lnTo>
                    <a:pt x="576" y="240"/>
                  </a:lnTo>
                  <a:lnTo>
                    <a:pt x="504" y="252"/>
                  </a:lnTo>
                  <a:lnTo>
                    <a:pt x="474" y="294"/>
                  </a:lnTo>
                  <a:lnTo>
                    <a:pt x="426" y="300"/>
                  </a:lnTo>
                  <a:lnTo>
                    <a:pt x="378" y="240"/>
                  </a:lnTo>
                  <a:lnTo>
                    <a:pt x="372" y="162"/>
                  </a:lnTo>
                  <a:lnTo>
                    <a:pt x="384" y="144"/>
                  </a:lnTo>
                  <a:lnTo>
                    <a:pt x="354" y="138"/>
                  </a:lnTo>
                  <a:lnTo>
                    <a:pt x="330" y="114"/>
                  </a:lnTo>
                  <a:lnTo>
                    <a:pt x="312" y="84"/>
                  </a:lnTo>
                  <a:lnTo>
                    <a:pt x="288" y="66"/>
                  </a:lnTo>
                  <a:lnTo>
                    <a:pt x="252" y="78"/>
                  </a:lnTo>
                  <a:lnTo>
                    <a:pt x="204" y="24"/>
                  </a:lnTo>
                  <a:lnTo>
                    <a:pt x="174" y="18"/>
                  </a:lnTo>
                  <a:lnTo>
                    <a:pt x="156" y="30"/>
                  </a:lnTo>
                  <a:lnTo>
                    <a:pt x="108" y="30"/>
                  </a:lnTo>
                  <a:lnTo>
                    <a:pt x="48" y="0"/>
                  </a:lnTo>
                  <a:lnTo>
                    <a:pt x="0" y="6"/>
                  </a:lnTo>
                  <a:lnTo>
                    <a:pt x="36" y="72"/>
                  </a:lnTo>
                  <a:lnTo>
                    <a:pt x="60" y="108"/>
                  </a:lnTo>
                  <a:lnTo>
                    <a:pt x="54" y="120"/>
                  </a:lnTo>
                  <a:lnTo>
                    <a:pt x="96" y="150"/>
                  </a:lnTo>
                  <a:lnTo>
                    <a:pt x="102" y="180"/>
                  </a:lnTo>
                  <a:lnTo>
                    <a:pt x="120" y="192"/>
                  </a:lnTo>
                  <a:lnTo>
                    <a:pt x="144" y="216"/>
                  </a:lnTo>
                  <a:lnTo>
                    <a:pt x="150" y="198"/>
                  </a:lnTo>
                  <a:lnTo>
                    <a:pt x="126" y="180"/>
                  </a:lnTo>
                  <a:lnTo>
                    <a:pt x="102" y="126"/>
                  </a:lnTo>
                  <a:lnTo>
                    <a:pt x="60" y="66"/>
                  </a:lnTo>
                  <a:lnTo>
                    <a:pt x="48" y="30"/>
                  </a:lnTo>
                  <a:lnTo>
                    <a:pt x="78" y="42"/>
                  </a:lnTo>
                  <a:lnTo>
                    <a:pt x="108" y="102"/>
                  </a:lnTo>
                  <a:lnTo>
                    <a:pt x="120" y="120"/>
                  </a:lnTo>
                  <a:lnTo>
                    <a:pt x="150" y="138"/>
                  </a:lnTo>
                  <a:lnTo>
                    <a:pt x="150" y="156"/>
                  </a:lnTo>
                  <a:lnTo>
                    <a:pt x="174" y="168"/>
                  </a:lnTo>
                  <a:lnTo>
                    <a:pt x="186" y="186"/>
                  </a:lnTo>
                  <a:lnTo>
                    <a:pt x="216" y="216"/>
                  </a:lnTo>
                  <a:lnTo>
                    <a:pt x="222" y="258"/>
                  </a:lnTo>
                  <a:lnTo>
                    <a:pt x="222" y="276"/>
                  </a:lnTo>
                  <a:lnTo>
                    <a:pt x="300" y="324"/>
                  </a:lnTo>
                  <a:lnTo>
                    <a:pt x="336" y="342"/>
                  </a:lnTo>
                  <a:lnTo>
                    <a:pt x="402" y="360"/>
                  </a:lnTo>
                  <a:lnTo>
                    <a:pt x="420" y="354"/>
                  </a:lnTo>
                  <a:lnTo>
                    <a:pt x="438" y="354"/>
                  </a:lnTo>
                  <a:lnTo>
                    <a:pt x="468" y="379"/>
                  </a:lnTo>
                  <a:lnTo>
                    <a:pt x="474" y="366"/>
                  </a:lnTo>
                  <a:lnTo>
                    <a:pt x="486" y="3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0" name="Freeform 425"/>
            <p:cNvSpPr>
              <a:spLocks/>
            </p:cNvSpPr>
            <p:nvPr/>
          </p:nvSpPr>
          <p:spPr bwMode="auto">
            <a:xfrm rot="20747712">
              <a:off x="2728043" y="307933"/>
              <a:ext cx="835237" cy="921698"/>
            </a:xfrm>
            <a:custGeom>
              <a:avLst/>
              <a:gdLst>
                <a:gd name="T0" fmla="*/ 2147483647 w 1125"/>
                <a:gd name="T1" fmla="*/ 2147483647 h 2047"/>
                <a:gd name="T2" fmla="*/ 2147483647 w 1125"/>
                <a:gd name="T3" fmla="*/ 2147483647 h 2047"/>
                <a:gd name="T4" fmla="*/ 2147483647 w 1125"/>
                <a:gd name="T5" fmla="*/ 2147483647 h 2047"/>
                <a:gd name="T6" fmla="*/ 2147483647 w 1125"/>
                <a:gd name="T7" fmla="*/ 2147483647 h 2047"/>
                <a:gd name="T8" fmla="*/ 2147483647 w 1125"/>
                <a:gd name="T9" fmla="*/ 2147483647 h 2047"/>
                <a:gd name="T10" fmla="*/ 2147483647 w 1125"/>
                <a:gd name="T11" fmla="*/ 2147483647 h 2047"/>
                <a:gd name="T12" fmla="*/ 2147483647 w 1125"/>
                <a:gd name="T13" fmla="*/ 2147483647 h 2047"/>
                <a:gd name="T14" fmla="*/ 2147483647 w 1125"/>
                <a:gd name="T15" fmla="*/ 2147483647 h 2047"/>
                <a:gd name="T16" fmla="*/ 2147483647 w 1125"/>
                <a:gd name="T17" fmla="*/ 2147483647 h 2047"/>
                <a:gd name="T18" fmla="*/ 2147483647 w 1125"/>
                <a:gd name="T19" fmla="*/ 2147483647 h 2047"/>
                <a:gd name="T20" fmla="*/ 2147483647 w 1125"/>
                <a:gd name="T21" fmla="*/ 2147483647 h 2047"/>
                <a:gd name="T22" fmla="*/ 2147483647 w 1125"/>
                <a:gd name="T23" fmla="*/ 2147483647 h 2047"/>
                <a:gd name="T24" fmla="*/ 2147483647 w 1125"/>
                <a:gd name="T25" fmla="*/ 2147483647 h 2047"/>
                <a:gd name="T26" fmla="*/ 2147483647 w 1125"/>
                <a:gd name="T27" fmla="*/ 2147483647 h 2047"/>
                <a:gd name="T28" fmla="*/ 2147483647 w 1125"/>
                <a:gd name="T29" fmla="*/ 2147483647 h 2047"/>
                <a:gd name="T30" fmla="*/ 2147483647 w 1125"/>
                <a:gd name="T31" fmla="*/ 2147483647 h 2047"/>
                <a:gd name="T32" fmla="*/ 2147483647 w 1125"/>
                <a:gd name="T33" fmla="*/ 2147483647 h 2047"/>
                <a:gd name="T34" fmla="*/ 2147483647 w 1125"/>
                <a:gd name="T35" fmla="*/ 2147483647 h 2047"/>
                <a:gd name="T36" fmla="*/ 2147483647 w 1125"/>
                <a:gd name="T37" fmla="*/ 2147483647 h 2047"/>
                <a:gd name="T38" fmla="*/ 2147483647 w 1125"/>
                <a:gd name="T39" fmla="*/ 2147483647 h 2047"/>
                <a:gd name="T40" fmla="*/ 2147483647 w 1125"/>
                <a:gd name="T41" fmla="*/ 2147483647 h 2047"/>
                <a:gd name="T42" fmla="*/ 2147483647 w 1125"/>
                <a:gd name="T43" fmla="*/ 2147483647 h 2047"/>
                <a:gd name="T44" fmla="*/ 2147483647 w 1125"/>
                <a:gd name="T45" fmla="*/ 2147483647 h 2047"/>
                <a:gd name="T46" fmla="*/ 2147483647 w 1125"/>
                <a:gd name="T47" fmla="*/ 2147483647 h 2047"/>
                <a:gd name="T48" fmla="*/ 2147483647 w 1125"/>
                <a:gd name="T49" fmla="*/ 2147483647 h 2047"/>
                <a:gd name="T50" fmla="*/ 2147483647 w 1125"/>
                <a:gd name="T51" fmla="*/ 2147483647 h 2047"/>
                <a:gd name="T52" fmla="*/ 2147483647 w 1125"/>
                <a:gd name="T53" fmla="*/ 2147483647 h 2047"/>
                <a:gd name="T54" fmla="*/ 2147483647 w 1125"/>
                <a:gd name="T55" fmla="*/ 2147483647 h 2047"/>
                <a:gd name="T56" fmla="*/ 2147483647 w 1125"/>
                <a:gd name="T57" fmla="*/ 2147483647 h 2047"/>
                <a:gd name="T58" fmla="*/ 2147483647 w 1125"/>
                <a:gd name="T59" fmla="*/ 2147483647 h 2047"/>
                <a:gd name="T60" fmla="*/ 2147483647 w 1125"/>
                <a:gd name="T61" fmla="*/ 2147483647 h 2047"/>
                <a:gd name="T62" fmla="*/ 2147483647 w 1125"/>
                <a:gd name="T63" fmla="*/ 2147483647 h 2047"/>
                <a:gd name="T64" fmla="*/ 2147483647 w 1125"/>
                <a:gd name="T65" fmla="*/ 2147483647 h 2047"/>
                <a:gd name="T66" fmla="*/ 2147483647 w 1125"/>
                <a:gd name="T67" fmla="*/ 2147483647 h 2047"/>
                <a:gd name="T68" fmla="*/ 2147483647 w 1125"/>
                <a:gd name="T69" fmla="*/ 2147483647 h 2047"/>
                <a:gd name="T70" fmla="*/ 2147483647 w 1125"/>
                <a:gd name="T71" fmla="*/ 2147483647 h 2047"/>
                <a:gd name="T72" fmla="*/ 2147483647 w 1125"/>
                <a:gd name="T73" fmla="*/ 2147483647 h 2047"/>
                <a:gd name="T74" fmla="*/ 2147483647 w 1125"/>
                <a:gd name="T75" fmla="*/ 2147483647 h 2047"/>
                <a:gd name="T76" fmla="*/ 2147483647 w 1125"/>
                <a:gd name="T77" fmla="*/ 2147483647 h 2047"/>
                <a:gd name="T78" fmla="*/ 2147483647 w 1125"/>
                <a:gd name="T79" fmla="*/ 2147483647 h 2047"/>
                <a:gd name="T80" fmla="*/ 2147483647 w 1125"/>
                <a:gd name="T81" fmla="*/ 2147483647 h 2047"/>
                <a:gd name="T82" fmla="*/ 2147483647 w 1125"/>
                <a:gd name="T83" fmla="*/ 2147483647 h 2047"/>
                <a:gd name="T84" fmla="*/ 2147483647 w 1125"/>
                <a:gd name="T85" fmla="*/ 2147483647 h 2047"/>
                <a:gd name="T86" fmla="*/ 2147483647 w 1125"/>
                <a:gd name="T87" fmla="*/ 2147483647 h 2047"/>
                <a:gd name="T88" fmla="*/ 2147483647 w 1125"/>
                <a:gd name="T89" fmla="*/ 2147483647 h 2047"/>
                <a:gd name="T90" fmla="*/ 2147483647 w 1125"/>
                <a:gd name="T91" fmla="*/ 2147483647 h 2047"/>
                <a:gd name="T92" fmla="*/ 2147483647 w 1125"/>
                <a:gd name="T93" fmla="*/ 2147483647 h 2047"/>
                <a:gd name="T94" fmla="*/ 2147483647 w 1125"/>
                <a:gd name="T95" fmla="*/ 2147483647 h 2047"/>
                <a:gd name="T96" fmla="*/ 2147483647 w 1125"/>
                <a:gd name="T97" fmla="*/ 2147483647 h 2047"/>
                <a:gd name="T98" fmla="*/ 2147483647 w 1125"/>
                <a:gd name="T99" fmla="*/ 2147483647 h 2047"/>
                <a:gd name="T100" fmla="*/ 2147483647 w 1125"/>
                <a:gd name="T101" fmla="*/ 2147483647 h 2047"/>
                <a:gd name="T102" fmla="*/ 2147483647 w 1125"/>
                <a:gd name="T103" fmla="*/ 2147483647 h 2047"/>
                <a:gd name="T104" fmla="*/ 2147483647 w 1125"/>
                <a:gd name="T105" fmla="*/ 2147483647 h 2047"/>
                <a:gd name="T106" fmla="*/ 2147483647 w 1125"/>
                <a:gd name="T107" fmla="*/ 2147483647 h 2047"/>
                <a:gd name="T108" fmla="*/ 2147483647 w 1125"/>
                <a:gd name="T109" fmla="*/ 2147483647 h 2047"/>
                <a:gd name="T110" fmla="*/ 2147483647 w 1125"/>
                <a:gd name="T111" fmla="*/ 2147483647 h 2047"/>
                <a:gd name="T112" fmla="*/ 2147483647 w 1125"/>
                <a:gd name="T113" fmla="*/ 2147483647 h 2047"/>
                <a:gd name="T114" fmla="*/ 2147483647 w 1125"/>
                <a:gd name="T115" fmla="*/ 2147483647 h 2047"/>
                <a:gd name="T116" fmla="*/ 2147483647 w 1125"/>
                <a:gd name="T117" fmla="*/ 2147483647 h 2047"/>
                <a:gd name="T118" fmla="*/ 2147483647 w 1125"/>
                <a:gd name="T119" fmla="*/ 2147483647 h 2047"/>
                <a:gd name="T120" fmla="*/ 2147483647 w 1125"/>
                <a:gd name="T121" fmla="*/ 2147483647 h 2047"/>
                <a:gd name="T122" fmla="*/ 2147483647 w 1125"/>
                <a:gd name="T123" fmla="*/ 2147483647 h 2047"/>
                <a:gd name="T124" fmla="*/ 2147483647 w 1125"/>
                <a:gd name="T125" fmla="*/ 2147483647 h 204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25"/>
                <a:gd name="T190" fmla="*/ 0 h 2047"/>
                <a:gd name="T191" fmla="*/ 1125 w 1125"/>
                <a:gd name="T192" fmla="*/ 2047 h 204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25" h="2047">
                  <a:moveTo>
                    <a:pt x="718" y="105"/>
                  </a:moveTo>
                  <a:lnTo>
                    <a:pt x="722" y="102"/>
                  </a:lnTo>
                  <a:lnTo>
                    <a:pt x="730" y="95"/>
                  </a:lnTo>
                  <a:lnTo>
                    <a:pt x="740" y="83"/>
                  </a:lnTo>
                  <a:lnTo>
                    <a:pt x="751" y="70"/>
                  </a:lnTo>
                  <a:lnTo>
                    <a:pt x="760" y="58"/>
                  </a:lnTo>
                  <a:lnTo>
                    <a:pt x="764" y="46"/>
                  </a:lnTo>
                  <a:lnTo>
                    <a:pt x="761" y="37"/>
                  </a:lnTo>
                  <a:lnTo>
                    <a:pt x="748" y="32"/>
                  </a:lnTo>
                  <a:lnTo>
                    <a:pt x="735" y="30"/>
                  </a:lnTo>
                  <a:lnTo>
                    <a:pt x="725" y="27"/>
                  </a:lnTo>
                  <a:lnTo>
                    <a:pt x="716" y="22"/>
                  </a:lnTo>
                  <a:lnTo>
                    <a:pt x="708" y="17"/>
                  </a:lnTo>
                  <a:lnTo>
                    <a:pt x="700" y="13"/>
                  </a:lnTo>
                  <a:lnTo>
                    <a:pt x="693" y="8"/>
                  </a:lnTo>
                  <a:lnTo>
                    <a:pt x="686" y="4"/>
                  </a:lnTo>
                  <a:lnTo>
                    <a:pt x="678" y="1"/>
                  </a:lnTo>
                  <a:lnTo>
                    <a:pt x="672" y="0"/>
                  </a:lnTo>
                  <a:lnTo>
                    <a:pt x="665" y="0"/>
                  </a:lnTo>
                  <a:lnTo>
                    <a:pt x="658" y="0"/>
                  </a:lnTo>
                  <a:lnTo>
                    <a:pt x="651" y="2"/>
                  </a:lnTo>
                  <a:lnTo>
                    <a:pt x="633" y="7"/>
                  </a:lnTo>
                  <a:lnTo>
                    <a:pt x="610" y="13"/>
                  </a:lnTo>
                  <a:lnTo>
                    <a:pt x="583" y="19"/>
                  </a:lnTo>
                  <a:lnTo>
                    <a:pt x="558" y="25"/>
                  </a:lnTo>
                  <a:lnTo>
                    <a:pt x="534" y="34"/>
                  </a:lnTo>
                  <a:lnTo>
                    <a:pt x="512" y="42"/>
                  </a:lnTo>
                  <a:lnTo>
                    <a:pt x="496" y="52"/>
                  </a:lnTo>
                  <a:lnTo>
                    <a:pt x="487" y="62"/>
                  </a:lnTo>
                  <a:lnTo>
                    <a:pt x="483" y="74"/>
                  </a:lnTo>
                  <a:lnTo>
                    <a:pt x="478" y="84"/>
                  </a:lnTo>
                  <a:lnTo>
                    <a:pt x="474" y="93"/>
                  </a:lnTo>
                  <a:lnTo>
                    <a:pt x="468" y="102"/>
                  </a:lnTo>
                  <a:lnTo>
                    <a:pt x="461" y="107"/>
                  </a:lnTo>
                  <a:lnTo>
                    <a:pt x="452" y="110"/>
                  </a:lnTo>
                  <a:lnTo>
                    <a:pt x="440" y="110"/>
                  </a:lnTo>
                  <a:lnTo>
                    <a:pt x="426" y="105"/>
                  </a:lnTo>
                  <a:lnTo>
                    <a:pt x="409" y="100"/>
                  </a:lnTo>
                  <a:lnTo>
                    <a:pt x="391" y="98"/>
                  </a:lnTo>
                  <a:lnTo>
                    <a:pt x="371" y="100"/>
                  </a:lnTo>
                  <a:lnTo>
                    <a:pt x="351" y="105"/>
                  </a:lnTo>
                  <a:lnTo>
                    <a:pt x="334" y="112"/>
                  </a:lnTo>
                  <a:lnTo>
                    <a:pt x="319" y="120"/>
                  </a:lnTo>
                  <a:lnTo>
                    <a:pt x="306" y="130"/>
                  </a:lnTo>
                  <a:lnTo>
                    <a:pt x="300" y="141"/>
                  </a:lnTo>
                  <a:lnTo>
                    <a:pt x="291" y="151"/>
                  </a:lnTo>
                  <a:lnTo>
                    <a:pt x="278" y="161"/>
                  </a:lnTo>
                  <a:lnTo>
                    <a:pt x="260" y="172"/>
                  </a:lnTo>
                  <a:lnTo>
                    <a:pt x="241" y="182"/>
                  </a:lnTo>
                  <a:lnTo>
                    <a:pt x="221" y="194"/>
                  </a:lnTo>
                  <a:lnTo>
                    <a:pt x="204" y="208"/>
                  </a:lnTo>
                  <a:lnTo>
                    <a:pt x="191" y="224"/>
                  </a:lnTo>
                  <a:lnTo>
                    <a:pt x="184" y="242"/>
                  </a:lnTo>
                  <a:lnTo>
                    <a:pt x="180" y="261"/>
                  </a:lnTo>
                  <a:lnTo>
                    <a:pt x="172" y="277"/>
                  </a:lnTo>
                  <a:lnTo>
                    <a:pt x="160" y="289"/>
                  </a:lnTo>
                  <a:lnTo>
                    <a:pt x="146" y="299"/>
                  </a:lnTo>
                  <a:lnTo>
                    <a:pt x="130" y="305"/>
                  </a:lnTo>
                  <a:lnTo>
                    <a:pt x="113" y="311"/>
                  </a:lnTo>
                  <a:lnTo>
                    <a:pt x="94" y="314"/>
                  </a:lnTo>
                  <a:lnTo>
                    <a:pt x="76" y="315"/>
                  </a:lnTo>
                  <a:lnTo>
                    <a:pt x="59" y="316"/>
                  </a:lnTo>
                  <a:lnTo>
                    <a:pt x="44" y="319"/>
                  </a:lnTo>
                  <a:lnTo>
                    <a:pt x="31" y="325"/>
                  </a:lnTo>
                  <a:lnTo>
                    <a:pt x="22" y="332"/>
                  </a:lnTo>
                  <a:lnTo>
                    <a:pt x="16" y="342"/>
                  </a:lnTo>
                  <a:lnTo>
                    <a:pt x="13" y="355"/>
                  </a:lnTo>
                  <a:lnTo>
                    <a:pt x="11" y="369"/>
                  </a:lnTo>
                  <a:lnTo>
                    <a:pt x="15" y="386"/>
                  </a:lnTo>
                  <a:lnTo>
                    <a:pt x="17" y="402"/>
                  </a:lnTo>
                  <a:lnTo>
                    <a:pt x="16" y="415"/>
                  </a:lnTo>
                  <a:lnTo>
                    <a:pt x="13" y="425"/>
                  </a:lnTo>
                  <a:lnTo>
                    <a:pt x="9" y="434"/>
                  </a:lnTo>
                  <a:lnTo>
                    <a:pt x="4" y="444"/>
                  </a:lnTo>
                  <a:lnTo>
                    <a:pt x="1" y="454"/>
                  </a:lnTo>
                  <a:lnTo>
                    <a:pt x="0" y="466"/>
                  </a:lnTo>
                  <a:lnTo>
                    <a:pt x="2" y="482"/>
                  </a:lnTo>
                  <a:lnTo>
                    <a:pt x="7" y="499"/>
                  </a:lnTo>
                  <a:lnTo>
                    <a:pt x="13" y="515"/>
                  </a:lnTo>
                  <a:lnTo>
                    <a:pt x="18" y="530"/>
                  </a:lnTo>
                  <a:lnTo>
                    <a:pt x="25" y="543"/>
                  </a:lnTo>
                  <a:lnTo>
                    <a:pt x="34" y="553"/>
                  </a:lnTo>
                  <a:lnTo>
                    <a:pt x="45" y="562"/>
                  </a:lnTo>
                  <a:lnTo>
                    <a:pt x="59" y="568"/>
                  </a:lnTo>
                  <a:lnTo>
                    <a:pt x="76" y="572"/>
                  </a:lnTo>
                  <a:lnTo>
                    <a:pt x="94" y="575"/>
                  </a:lnTo>
                  <a:lnTo>
                    <a:pt x="113" y="579"/>
                  </a:lnTo>
                  <a:lnTo>
                    <a:pt x="130" y="584"/>
                  </a:lnTo>
                  <a:lnTo>
                    <a:pt x="145" y="593"/>
                  </a:lnTo>
                  <a:lnTo>
                    <a:pt x="159" y="605"/>
                  </a:lnTo>
                  <a:lnTo>
                    <a:pt x="169" y="621"/>
                  </a:lnTo>
                  <a:lnTo>
                    <a:pt x="176" y="642"/>
                  </a:lnTo>
                  <a:lnTo>
                    <a:pt x="179" y="668"/>
                  </a:lnTo>
                  <a:lnTo>
                    <a:pt x="181" y="695"/>
                  </a:lnTo>
                  <a:lnTo>
                    <a:pt x="185" y="718"/>
                  </a:lnTo>
                  <a:lnTo>
                    <a:pt x="191" y="740"/>
                  </a:lnTo>
                  <a:lnTo>
                    <a:pt x="198" y="762"/>
                  </a:lnTo>
                  <a:lnTo>
                    <a:pt x="203" y="785"/>
                  </a:lnTo>
                  <a:lnTo>
                    <a:pt x="206" y="810"/>
                  </a:lnTo>
                  <a:lnTo>
                    <a:pt x="207" y="841"/>
                  </a:lnTo>
                  <a:lnTo>
                    <a:pt x="203" y="878"/>
                  </a:lnTo>
                  <a:lnTo>
                    <a:pt x="196" y="915"/>
                  </a:lnTo>
                  <a:lnTo>
                    <a:pt x="190" y="945"/>
                  </a:lnTo>
                  <a:lnTo>
                    <a:pt x="184" y="968"/>
                  </a:lnTo>
                  <a:lnTo>
                    <a:pt x="181" y="986"/>
                  </a:lnTo>
                  <a:lnTo>
                    <a:pt x="180" y="999"/>
                  </a:lnTo>
                  <a:lnTo>
                    <a:pt x="180" y="1009"/>
                  </a:lnTo>
                  <a:lnTo>
                    <a:pt x="184" y="1016"/>
                  </a:lnTo>
                  <a:lnTo>
                    <a:pt x="191" y="1022"/>
                  </a:lnTo>
                  <a:lnTo>
                    <a:pt x="200" y="1028"/>
                  </a:lnTo>
                  <a:lnTo>
                    <a:pt x="210" y="1034"/>
                  </a:lnTo>
                  <a:lnTo>
                    <a:pt x="218" y="1042"/>
                  </a:lnTo>
                  <a:lnTo>
                    <a:pt x="225" y="1050"/>
                  </a:lnTo>
                  <a:lnTo>
                    <a:pt x="227" y="1057"/>
                  </a:lnTo>
                  <a:lnTo>
                    <a:pt x="225" y="1062"/>
                  </a:lnTo>
                  <a:lnTo>
                    <a:pt x="217" y="1067"/>
                  </a:lnTo>
                  <a:lnTo>
                    <a:pt x="203" y="1068"/>
                  </a:lnTo>
                  <a:lnTo>
                    <a:pt x="189" y="1070"/>
                  </a:lnTo>
                  <a:lnTo>
                    <a:pt x="183" y="1075"/>
                  </a:lnTo>
                  <a:lnTo>
                    <a:pt x="183" y="1082"/>
                  </a:lnTo>
                  <a:lnTo>
                    <a:pt x="188" y="1089"/>
                  </a:lnTo>
                  <a:lnTo>
                    <a:pt x="194" y="1097"/>
                  </a:lnTo>
                  <a:lnTo>
                    <a:pt x="200" y="1104"/>
                  </a:lnTo>
                  <a:lnTo>
                    <a:pt x="206" y="1108"/>
                  </a:lnTo>
                  <a:lnTo>
                    <a:pt x="208" y="1111"/>
                  </a:lnTo>
                  <a:lnTo>
                    <a:pt x="206" y="1111"/>
                  </a:lnTo>
                  <a:lnTo>
                    <a:pt x="200" y="1110"/>
                  </a:lnTo>
                  <a:lnTo>
                    <a:pt x="191" y="1108"/>
                  </a:lnTo>
                  <a:lnTo>
                    <a:pt x="182" y="1108"/>
                  </a:lnTo>
                  <a:lnTo>
                    <a:pt x="172" y="1111"/>
                  </a:lnTo>
                  <a:lnTo>
                    <a:pt x="162" y="1115"/>
                  </a:lnTo>
                  <a:lnTo>
                    <a:pt x="157" y="1123"/>
                  </a:lnTo>
                  <a:lnTo>
                    <a:pt x="154" y="1135"/>
                  </a:lnTo>
                  <a:lnTo>
                    <a:pt x="157" y="1149"/>
                  </a:lnTo>
                  <a:lnTo>
                    <a:pt x="164" y="1163"/>
                  </a:lnTo>
                  <a:lnTo>
                    <a:pt x="173" y="1176"/>
                  </a:lnTo>
                  <a:lnTo>
                    <a:pt x="184" y="1187"/>
                  </a:lnTo>
                  <a:lnTo>
                    <a:pt x="196" y="1196"/>
                  </a:lnTo>
                  <a:lnTo>
                    <a:pt x="207" y="1201"/>
                  </a:lnTo>
                  <a:lnTo>
                    <a:pt x="219" y="1201"/>
                  </a:lnTo>
                  <a:lnTo>
                    <a:pt x="227" y="1195"/>
                  </a:lnTo>
                  <a:lnTo>
                    <a:pt x="234" y="1186"/>
                  </a:lnTo>
                  <a:lnTo>
                    <a:pt x="238" y="1178"/>
                  </a:lnTo>
                  <a:lnTo>
                    <a:pt x="244" y="1171"/>
                  </a:lnTo>
                  <a:lnTo>
                    <a:pt x="249" y="1165"/>
                  </a:lnTo>
                  <a:lnTo>
                    <a:pt x="252" y="1161"/>
                  </a:lnTo>
                  <a:lnTo>
                    <a:pt x="258" y="1158"/>
                  </a:lnTo>
                  <a:lnTo>
                    <a:pt x="263" y="1158"/>
                  </a:lnTo>
                  <a:lnTo>
                    <a:pt x="270" y="1159"/>
                  </a:lnTo>
                  <a:lnTo>
                    <a:pt x="278" y="1174"/>
                  </a:lnTo>
                  <a:lnTo>
                    <a:pt x="275" y="1202"/>
                  </a:lnTo>
                  <a:lnTo>
                    <a:pt x="267" y="1233"/>
                  </a:lnTo>
                  <a:lnTo>
                    <a:pt x="258" y="1255"/>
                  </a:lnTo>
                  <a:lnTo>
                    <a:pt x="252" y="1261"/>
                  </a:lnTo>
                  <a:lnTo>
                    <a:pt x="244" y="1265"/>
                  </a:lnTo>
                  <a:lnTo>
                    <a:pt x="234" y="1270"/>
                  </a:lnTo>
                  <a:lnTo>
                    <a:pt x="223" y="1273"/>
                  </a:lnTo>
                  <a:lnTo>
                    <a:pt x="212" y="1279"/>
                  </a:lnTo>
                  <a:lnTo>
                    <a:pt x="202" y="1285"/>
                  </a:lnTo>
                  <a:lnTo>
                    <a:pt x="192" y="1292"/>
                  </a:lnTo>
                  <a:lnTo>
                    <a:pt x="184" y="1302"/>
                  </a:lnTo>
                  <a:lnTo>
                    <a:pt x="177" y="1318"/>
                  </a:lnTo>
                  <a:lnTo>
                    <a:pt x="169" y="1340"/>
                  </a:lnTo>
                  <a:lnTo>
                    <a:pt x="161" y="1369"/>
                  </a:lnTo>
                  <a:lnTo>
                    <a:pt x="154" y="1399"/>
                  </a:lnTo>
                  <a:lnTo>
                    <a:pt x="149" y="1430"/>
                  </a:lnTo>
                  <a:lnTo>
                    <a:pt x="144" y="1459"/>
                  </a:lnTo>
                  <a:lnTo>
                    <a:pt x="142" y="1483"/>
                  </a:lnTo>
                  <a:lnTo>
                    <a:pt x="143" y="1500"/>
                  </a:lnTo>
                  <a:lnTo>
                    <a:pt x="146" y="1514"/>
                  </a:lnTo>
                  <a:lnTo>
                    <a:pt x="153" y="1530"/>
                  </a:lnTo>
                  <a:lnTo>
                    <a:pt x="160" y="1547"/>
                  </a:lnTo>
                  <a:lnTo>
                    <a:pt x="168" y="1566"/>
                  </a:lnTo>
                  <a:lnTo>
                    <a:pt x="174" y="1585"/>
                  </a:lnTo>
                  <a:lnTo>
                    <a:pt x="180" y="1606"/>
                  </a:lnTo>
                  <a:lnTo>
                    <a:pt x="181" y="1628"/>
                  </a:lnTo>
                  <a:lnTo>
                    <a:pt x="179" y="1650"/>
                  </a:lnTo>
                  <a:lnTo>
                    <a:pt x="176" y="1672"/>
                  </a:lnTo>
                  <a:lnTo>
                    <a:pt x="179" y="1694"/>
                  </a:lnTo>
                  <a:lnTo>
                    <a:pt x="184" y="1714"/>
                  </a:lnTo>
                  <a:lnTo>
                    <a:pt x="191" y="1735"/>
                  </a:lnTo>
                  <a:lnTo>
                    <a:pt x="200" y="1754"/>
                  </a:lnTo>
                  <a:lnTo>
                    <a:pt x="210" y="1772"/>
                  </a:lnTo>
                  <a:lnTo>
                    <a:pt x="219" y="1791"/>
                  </a:lnTo>
                  <a:lnTo>
                    <a:pt x="227" y="1807"/>
                  </a:lnTo>
                  <a:lnTo>
                    <a:pt x="235" y="1825"/>
                  </a:lnTo>
                  <a:lnTo>
                    <a:pt x="245" y="1847"/>
                  </a:lnTo>
                  <a:lnTo>
                    <a:pt x="257" y="1872"/>
                  </a:lnTo>
                  <a:lnTo>
                    <a:pt x="270" y="1897"/>
                  </a:lnTo>
                  <a:lnTo>
                    <a:pt x="283" y="1918"/>
                  </a:lnTo>
                  <a:lnTo>
                    <a:pt x="300" y="1937"/>
                  </a:lnTo>
                  <a:lnTo>
                    <a:pt x="315" y="1948"/>
                  </a:lnTo>
                  <a:lnTo>
                    <a:pt x="331" y="1951"/>
                  </a:lnTo>
                  <a:lnTo>
                    <a:pt x="346" y="1950"/>
                  </a:lnTo>
                  <a:lnTo>
                    <a:pt x="358" y="1953"/>
                  </a:lnTo>
                  <a:lnTo>
                    <a:pt x="370" y="1959"/>
                  </a:lnTo>
                  <a:lnTo>
                    <a:pt x="379" y="1967"/>
                  </a:lnTo>
                  <a:lnTo>
                    <a:pt x="386" y="1977"/>
                  </a:lnTo>
                  <a:lnTo>
                    <a:pt x="392" y="1988"/>
                  </a:lnTo>
                  <a:lnTo>
                    <a:pt x="395" y="1999"/>
                  </a:lnTo>
                  <a:lnTo>
                    <a:pt x="396" y="2011"/>
                  </a:lnTo>
                  <a:lnTo>
                    <a:pt x="398" y="2016"/>
                  </a:lnTo>
                  <a:lnTo>
                    <a:pt x="401" y="2022"/>
                  </a:lnTo>
                  <a:lnTo>
                    <a:pt x="406" y="2028"/>
                  </a:lnTo>
                  <a:lnTo>
                    <a:pt x="413" y="2032"/>
                  </a:lnTo>
                  <a:lnTo>
                    <a:pt x="421" y="2037"/>
                  </a:lnTo>
                  <a:lnTo>
                    <a:pt x="430" y="2042"/>
                  </a:lnTo>
                  <a:lnTo>
                    <a:pt x="439" y="2044"/>
                  </a:lnTo>
                  <a:lnTo>
                    <a:pt x="449" y="2046"/>
                  </a:lnTo>
                  <a:lnTo>
                    <a:pt x="460" y="2047"/>
                  </a:lnTo>
                  <a:lnTo>
                    <a:pt x="470" y="2046"/>
                  </a:lnTo>
                  <a:lnTo>
                    <a:pt x="479" y="2044"/>
                  </a:lnTo>
                  <a:lnTo>
                    <a:pt x="489" y="2039"/>
                  </a:lnTo>
                  <a:lnTo>
                    <a:pt x="497" y="2034"/>
                  </a:lnTo>
                  <a:lnTo>
                    <a:pt x="504" y="2024"/>
                  </a:lnTo>
                  <a:lnTo>
                    <a:pt x="508" y="2013"/>
                  </a:lnTo>
                  <a:lnTo>
                    <a:pt x="512" y="1998"/>
                  </a:lnTo>
                  <a:lnTo>
                    <a:pt x="515" y="1969"/>
                  </a:lnTo>
                  <a:lnTo>
                    <a:pt x="519" y="1947"/>
                  </a:lnTo>
                  <a:lnTo>
                    <a:pt x="522" y="1930"/>
                  </a:lnTo>
                  <a:lnTo>
                    <a:pt x="524" y="1916"/>
                  </a:lnTo>
                  <a:lnTo>
                    <a:pt x="529" y="1906"/>
                  </a:lnTo>
                  <a:lnTo>
                    <a:pt x="534" y="1898"/>
                  </a:lnTo>
                  <a:lnTo>
                    <a:pt x="539" y="1891"/>
                  </a:lnTo>
                  <a:lnTo>
                    <a:pt x="547" y="1884"/>
                  </a:lnTo>
                  <a:lnTo>
                    <a:pt x="557" y="1865"/>
                  </a:lnTo>
                  <a:lnTo>
                    <a:pt x="555" y="1840"/>
                  </a:lnTo>
                  <a:lnTo>
                    <a:pt x="551" y="1816"/>
                  </a:lnTo>
                  <a:lnTo>
                    <a:pt x="554" y="1800"/>
                  </a:lnTo>
                  <a:lnTo>
                    <a:pt x="561" y="1792"/>
                  </a:lnTo>
                  <a:lnTo>
                    <a:pt x="570" y="1779"/>
                  </a:lnTo>
                  <a:lnTo>
                    <a:pt x="582" y="1762"/>
                  </a:lnTo>
                  <a:lnTo>
                    <a:pt x="595" y="1741"/>
                  </a:lnTo>
                  <a:lnTo>
                    <a:pt x="605" y="1718"/>
                  </a:lnTo>
                  <a:lnTo>
                    <a:pt x="614" y="1695"/>
                  </a:lnTo>
                  <a:lnTo>
                    <a:pt x="620" y="1672"/>
                  </a:lnTo>
                  <a:lnTo>
                    <a:pt x="621" y="1650"/>
                  </a:lnTo>
                  <a:lnTo>
                    <a:pt x="622" y="1629"/>
                  </a:lnTo>
                  <a:lnTo>
                    <a:pt x="630" y="1607"/>
                  </a:lnTo>
                  <a:lnTo>
                    <a:pt x="642" y="1587"/>
                  </a:lnTo>
                  <a:lnTo>
                    <a:pt x="658" y="1567"/>
                  </a:lnTo>
                  <a:lnTo>
                    <a:pt x="675" y="1550"/>
                  </a:lnTo>
                  <a:lnTo>
                    <a:pt x="692" y="1536"/>
                  </a:lnTo>
                  <a:lnTo>
                    <a:pt x="707" y="1528"/>
                  </a:lnTo>
                  <a:lnTo>
                    <a:pt x="718" y="1524"/>
                  </a:lnTo>
                  <a:lnTo>
                    <a:pt x="728" y="1523"/>
                  </a:lnTo>
                  <a:lnTo>
                    <a:pt x="743" y="1519"/>
                  </a:lnTo>
                  <a:lnTo>
                    <a:pt x="760" y="1511"/>
                  </a:lnTo>
                  <a:lnTo>
                    <a:pt x="777" y="1498"/>
                  </a:lnTo>
                  <a:lnTo>
                    <a:pt x="795" y="1482"/>
                  </a:lnTo>
                  <a:lnTo>
                    <a:pt x="814" y="1461"/>
                  </a:lnTo>
                  <a:lnTo>
                    <a:pt x="831" y="1436"/>
                  </a:lnTo>
                  <a:lnTo>
                    <a:pt x="846" y="1405"/>
                  </a:lnTo>
                  <a:lnTo>
                    <a:pt x="858" y="1375"/>
                  </a:lnTo>
                  <a:lnTo>
                    <a:pt x="867" y="1354"/>
                  </a:lnTo>
                  <a:lnTo>
                    <a:pt x="875" y="1338"/>
                  </a:lnTo>
                  <a:lnTo>
                    <a:pt x="881" y="1327"/>
                  </a:lnTo>
                  <a:lnTo>
                    <a:pt x="888" y="1320"/>
                  </a:lnTo>
                  <a:lnTo>
                    <a:pt x="893" y="1316"/>
                  </a:lnTo>
                  <a:lnTo>
                    <a:pt x="901" y="1312"/>
                  </a:lnTo>
                  <a:lnTo>
                    <a:pt x="912" y="1309"/>
                  </a:lnTo>
                  <a:lnTo>
                    <a:pt x="919" y="1305"/>
                  </a:lnTo>
                  <a:lnTo>
                    <a:pt x="929" y="1299"/>
                  </a:lnTo>
                  <a:lnTo>
                    <a:pt x="943" y="1289"/>
                  </a:lnTo>
                  <a:lnTo>
                    <a:pt x="958" y="1279"/>
                  </a:lnTo>
                  <a:lnTo>
                    <a:pt x="974" y="1265"/>
                  </a:lnTo>
                  <a:lnTo>
                    <a:pt x="991" y="1251"/>
                  </a:lnTo>
                  <a:lnTo>
                    <a:pt x="1009" y="1236"/>
                  </a:lnTo>
                  <a:lnTo>
                    <a:pt x="1027" y="1220"/>
                  </a:lnTo>
                  <a:lnTo>
                    <a:pt x="1045" y="1204"/>
                  </a:lnTo>
                  <a:lnTo>
                    <a:pt x="1062" y="1188"/>
                  </a:lnTo>
                  <a:lnTo>
                    <a:pt x="1078" y="1173"/>
                  </a:lnTo>
                  <a:lnTo>
                    <a:pt x="1092" y="1158"/>
                  </a:lnTo>
                  <a:lnTo>
                    <a:pt x="1103" y="1143"/>
                  </a:lnTo>
                  <a:lnTo>
                    <a:pt x="1111" y="1130"/>
                  </a:lnTo>
                  <a:lnTo>
                    <a:pt x="1117" y="1120"/>
                  </a:lnTo>
                  <a:lnTo>
                    <a:pt x="1119" y="1111"/>
                  </a:lnTo>
                  <a:lnTo>
                    <a:pt x="1116" y="1097"/>
                  </a:lnTo>
                  <a:lnTo>
                    <a:pt x="1104" y="1087"/>
                  </a:lnTo>
                  <a:lnTo>
                    <a:pt x="1088" y="1080"/>
                  </a:lnTo>
                  <a:lnTo>
                    <a:pt x="1070" y="1077"/>
                  </a:lnTo>
                  <a:lnTo>
                    <a:pt x="1048" y="1077"/>
                  </a:lnTo>
                  <a:lnTo>
                    <a:pt x="1027" y="1082"/>
                  </a:lnTo>
                  <a:lnTo>
                    <a:pt x="1007" y="1088"/>
                  </a:lnTo>
                  <a:lnTo>
                    <a:pt x="991" y="1098"/>
                  </a:lnTo>
                  <a:lnTo>
                    <a:pt x="983" y="1105"/>
                  </a:lnTo>
                  <a:lnTo>
                    <a:pt x="983" y="1102"/>
                  </a:lnTo>
                  <a:lnTo>
                    <a:pt x="988" y="1093"/>
                  </a:lnTo>
                  <a:lnTo>
                    <a:pt x="995" y="1081"/>
                  </a:lnTo>
                  <a:lnTo>
                    <a:pt x="999" y="1066"/>
                  </a:lnTo>
                  <a:lnTo>
                    <a:pt x="998" y="1053"/>
                  </a:lnTo>
                  <a:lnTo>
                    <a:pt x="989" y="1043"/>
                  </a:lnTo>
                  <a:lnTo>
                    <a:pt x="967" y="1039"/>
                  </a:lnTo>
                  <a:lnTo>
                    <a:pt x="958" y="1038"/>
                  </a:lnTo>
                  <a:lnTo>
                    <a:pt x="961" y="1034"/>
                  </a:lnTo>
                  <a:lnTo>
                    <a:pt x="975" y="1028"/>
                  </a:lnTo>
                  <a:lnTo>
                    <a:pt x="994" y="1022"/>
                  </a:lnTo>
                  <a:lnTo>
                    <a:pt x="1015" y="1019"/>
                  </a:lnTo>
                  <a:lnTo>
                    <a:pt x="1035" y="1017"/>
                  </a:lnTo>
                  <a:lnTo>
                    <a:pt x="1051" y="1020"/>
                  </a:lnTo>
                  <a:lnTo>
                    <a:pt x="1058" y="1028"/>
                  </a:lnTo>
                  <a:lnTo>
                    <a:pt x="1063" y="1037"/>
                  </a:lnTo>
                  <a:lnTo>
                    <a:pt x="1071" y="1043"/>
                  </a:lnTo>
                  <a:lnTo>
                    <a:pt x="1082" y="1045"/>
                  </a:lnTo>
                  <a:lnTo>
                    <a:pt x="1094" y="1043"/>
                  </a:lnTo>
                  <a:lnTo>
                    <a:pt x="1105" y="1038"/>
                  </a:lnTo>
                  <a:lnTo>
                    <a:pt x="1116" y="1030"/>
                  </a:lnTo>
                  <a:lnTo>
                    <a:pt x="1123" y="1019"/>
                  </a:lnTo>
                  <a:lnTo>
                    <a:pt x="1125" y="1004"/>
                  </a:lnTo>
                  <a:lnTo>
                    <a:pt x="1124" y="989"/>
                  </a:lnTo>
                  <a:lnTo>
                    <a:pt x="1120" y="976"/>
                  </a:lnTo>
                  <a:lnTo>
                    <a:pt x="1115" y="966"/>
                  </a:lnTo>
                  <a:lnTo>
                    <a:pt x="1107" y="955"/>
                  </a:lnTo>
                  <a:lnTo>
                    <a:pt x="1096" y="946"/>
                  </a:lnTo>
                  <a:lnTo>
                    <a:pt x="1085" y="937"/>
                  </a:lnTo>
                  <a:lnTo>
                    <a:pt x="1070" y="929"/>
                  </a:lnTo>
                  <a:lnTo>
                    <a:pt x="1052" y="920"/>
                  </a:lnTo>
                  <a:lnTo>
                    <a:pt x="1036" y="913"/>
                  </a:lnTo>
                  <a:lnTo>
                    <a:pt x="1022" y="909"/>
                  </a:lnTo>
                  <a:lnTo>
                    <a:pt x="1013" y="908"/>
                  </a:lnTo>
                  <a:lnTo>
                    <a:pt x="1007" y="908"/>
                  </a:lnTo>
                  <a:lnTo>
                    <a:pt x="1003" y="908"/>
                  </a:lnTo>
                  <a:lnTo>
                    <a:pt x="1002" y="907"/>
                  </a:lnTo>
                  <a:lnTo>
                    <a:pt x="1002" y="903"/>
                  </a:lnTo>
                  <a:lnTo>
                    <a:pt x="1003" y="896"/>
                  </a:lnTo>
                  <a:lnTo>
                    <a:pt x="1009" y="891"/>
                  </a:lnTo>
                  <a:lnTo>
                    <a:pt x="1018" y="891"/>
                  </a:lnTo>
                  <a:lnTo>
                    <a:pt x="1029" y="893"/>
                  </a:lnTo>
                  <a:lnTo>
                    <a:pt x="1042" y="896"/>
                  </a:lnTo>
                  <a:lnTo>
                    <a:pt x="1051" y="899"/>
                  </a:lnTo>
                  <a:lnTo>
                    <a:pt x="1058" y="898"/>
                  </a:lnTo>
                  <a:lnTo>
                    <a:pt x="1059" y="892"/>
                  </a:lnTo>
                  <a:lnTo>
                    <a:pt x="1052" y="878"/>
                  </a:lnTo>
                  <a:lnTo>
                    <a:pt x="1041" y="862"/>
                  </a:lnTo>
                  <a:lnTo>
                    <a:pt x="1030" y="848"/>
                  </a:lnTo>
                  <a:lnTo>
                    <a:pt x="1021" y="838"/>
                  </a:lnTo>
                  <a:lnTo>
                    <a:pt x="1014" y="830"/>
                  </a:lnTo>
                  <a:lnTo>
                    <a:pt x="1010" y="823"/>
                  </a:lnTo>
                  <a:lnTo>
                    <a:pt x="1009" y="818"/>
                  </a:lnTo>
                  <a:lnTo>
                    <a:pt x="1013" y="815"/>
                  </a:lnTo>
                  <a:lnTo>
                    <a:pt x="1021" y="812"/>
                  </a:lnTo>
                  <a:lnTo>
                    <a:pt x="1033" y="808"/>
                  </a:lnTo>
                  <a:lnTo>
                    <a:pt x="1043" y="801"/>
                  </a:lnTo>
                  <a:lnTo>
                    <a:pt x="1051" y="790"/>
                  </a:lnTo>
                  <a:lnTo>
                    <a:pt x="1059" y="780"/>
                  </a:lnTo>
                  <a:lnTo>
                    <a:pt x="1064" y="767"/>
                  </a:lnTo>
                  <a:lnTo>
                    <a:pt x="1067" y="756"/>
                  </a:lnTo>
                  <a:lnTo>
                    <a:pt x="1067" y="744"/>
                  </a:lnTo>
                  <a:lnTo>
                    <a:pt x="1064" y="734"/>
                  </a:lnTo>
                  <a:lnTo>
                    <a:pt x="1062" y="725"/>
                  </a:lnTo>
                  <a:lnTo>
                    <a:pt x="1063" y="716"/>
                  </a:lnTo>
                  <a:lnTo>
                    <a:pt x="1066" y="706"/>
                  </a:lnTo>
                  <a:lnTo>
                    <a:pt x="1071" y="698"/>
                  </a:lnTo>
                  <a:lnTo>
                    <a:pt x="1074" y="689"/>
                  </a:lnTo>
                  <a:lnTo>
                    <a:pt x="1075" y="680"/>
                  </a:lnTo>
                  <a:lnTo>
                    <a:pt x="1072" y="672"/>
                  </a:lnTo>
                  <a:lnTo>
                    <a:pt x="1064" y="663"/>
                  </a:lnTo>
                  <a:lnTo>
                    <a:pt x="1056" y="655"/>
                  </a:lnTo>
                  <a:lnTo>
                    <a:pt x="1051" y="646"/>
                  </a:lnTo>
                  <a:lnTo>
                    <a:pt x="1051" y="640"/>
                  </a:lnTo>
                  <a:lnTo>
                    <a:pt x="1052" y="632"/>
                  </a:lnTo>
                  <a:lnTo>
                    <a:pt x="1054" y="625"/>
                  </a:lnTo>
                  <a:lnTo>
                    <a:pt x="1055" y="618"/>
                  </a:lnTo>
                  <a:lnTo>
                    <a:pt x="1052" y="610"/>
                  </a:lnTo>
                  <a:lnTo>
                    <a:pt x="1045" y="602"/>
                  </a:lnTo>
                  <a:lnTo>
                    <a:pt x="1034" y="592"/>
                  </a:lnTo>
                  <a:lnTo>
                    <a:pt x="1020" y="582"/>
                  </a:lnTo>
                  <a:lnTo>
                    <a:pt x="1005" y="570"/>
                  </a:lnTo>
                  <a:lnTo>
                    <a:pt x="990" y="559"/>
                  </a:lnTo>
                  <a:lnTo>
                    <a:pt x="980" y="547"/>
                  </a:lnTo>
                  <a:lnTo>
                    <a:pt x="974" y="535"/>
                  </a:lnTo>
                  <a:lnTo>
                    <a:pt x="975" y="523"/>
                  </a:lnTo>
                  <a:lnTo>
                    <a:pt x="986" y="512"/>
                  </a:lnTo>
                  <a:lnTo>
                    <a:pt x="998" y="501"/>
                  </a:lnTo>
                  <a:lnTo>
                    <a:pt x="1006" y="491"/>
                  </a:lnTo>
                  <a:lnTo>
                    <a:pt x="1010" y="482"/>
                  </a:lnTo>
                  <a:lnTo>
                    <a:pt x="1010" y="474"/>
                  </a:lnTo>
                  <a:lnTo>
                    <a:pt x="1006" y="468"/>
                  </a:lnTo>
                  <a:lnTo>
                    <a:pt x="999" y="463"/>
                  </a:lnTo>
                  <a:lnTo>
                    <a:pt x="990" y="460"/>
                  </a:lnTo>
                  <a:lnTo>
                    <a:pt x="979" y="459"/>
                  </a:lnTo>
                  <a:lnTo>
                    <a:pt x="969" y="456"/>
                  </a:lnTo>
                  <a:lnTo>
                    <a:pt x="964" y="452"/>
                  </a:lnTo>
                  <a:lnTo>
                    <a:pt x="960" y="444"/>
                  </a:lnTo>
                  <a:lnTo>
                    <a:pt x="958" y="436"/>
                  </a:lnTo>
                  <a:lnTo>
                    <a:pt x="956" y="428"/>
                  </a:lnTo>
                  <a:lnTo>
                    <a:pt x="952" y="421"/>
                  </a:lnTo>
                  <a:lnTo>
                    <a:pt x="946" y="416"/>
                  </a:lnTo>
                  <a:lnTo>
                    <a:pt x="937" y="416"/>
                  </a:lnTo>
                  <a:lnTo>
                    <a:pt x="920" y="405"/>
                  </a:lnTo>
                  <a:lnTo>
                    <a:pt x="913" y="371"/>
                  </a:lnTo>
                  <a:lnTo>
                    <a:pt x="912" y="328"/>
                  </a:lnTo>
                  <a:lnTo>
                    <a:pt x="912" y="290"/>
                  </a:lnTo>
                  <a:lnTo>
                    <a:pt x="914" y="263"/>
                  </a:lnTo>
                  <a:lnTo>
                    <a:pt x="920" y="240"/>
                  </a:lnTo>
                  <a:lnTo>
                    <a:pt x="922" y="219"/>
                  </a:lnTo>
                  <a:lnTo>
                    <a:pt x="919" y="195"/>
                  </a:lnTo>
                  <a:lnTo>
                    <a:pt x="917" y="173"/>
                  </a:lnTo>
                  <a:lnTo>
                    <a:pt x="924" y="146"/>
                  </a:lnTo>
                  <a:lnTo>
                    <a:pt x="934" y="120"/>
                  </a:lnTo>
                  <a:lnTo>
                    <a:pt x="939" y="95"/>
                  </a:lnTo>
                  <a:lnTo>
                    <a:pt x="939" y="84"/>
                  </a:lnTo>
                  <a:lnTo>
                    <a:pt x="937" y="75"/>
                  </a:lnTo>
                  <a:lnTo>
                    <a:pt x="932" y="68"/>
                  </a:lnTo>
                  <a:lnTo>
                    <a:pt x="924" y="62"/>
                  </a:lnTo>
                  <a:lnTo>
                    <a:pt x="917" y="60"/>
                  </a:lnTo>
                  <a:lnTo>
                    <a:pt x="911" y="59"/>
                  </a:lnTo>
                  <a:lnTo>
                    <a:pt x="904" y="59"/>
                  </a:lnTo>
                  <a:lnTo>
                    <a:pt x="898" y="59"/>
                  </a:lnTo>
                  <a:lnTo>
                    <a:pt x="889" y="62"/>
                  </a:lnTo>
                  <a:lnTo>
                    <a:pt x="879" y="68"/>
                  </a:lnTo>
                  <a:lnTo>
                    <a:pt x="871" y="76"/>
                  </a:lnTo>
                  <a:lnTo>
                    <a:pt x="863" y="84"/>
                  </a:lnTo>
                  <a:lnTo>
                    <a:pt x="856" y="93"/>
                  </a:lnTo>
                  <a:lnTo>
                    <a:pt x="851" y="104"/>
                  </a:lnTo>
                  <a:lnTo>
                    <a:pt x="845" y="113"/>
                  </a:lnTo>
                  <a:lnTo>
                    <a:pt x="839" y="122"/>
                  </a:lnTo>
                  <a:lnTo>
                    <a:pt x="832" y="133"/>
                  </a:lnTo>
                  <a:lnTo>
                    <a:pt x="826" y="140"/>
                  </a:lnTo>
                  <a:lnTo>
                    <a:pt x="821" y="143"/>
                  </a:lnTo>
                  <a:lnTo>
                    <a:pt x="816" y="144"/>
                  </a:lnTo>
                  <a:lnTo>
                    <a:pt x="813" y="143"/>
                  </a:lnTo>
                  <a:lnTo>
                    <a:pt x="809" y="140"/>
                  </a:lnTo>
                  <a:lnTo>
                    <a:pt x="806" y="133"/>
                  </a:lnTo>
                  <a:lnTo>
                    <a:pt x="803" y="122"/>
                  </a:lnTo>
                  <a:lnTo>
                    <a:pt x="800" y="114"/>
                  </a:lnTo>
                  <a:lnTo>
                    <a:pt x="795" y="110"/>
                  </a:lnTo>
                  <a:lnTo>
                    <a:pt x="790" y="111"/>
                  </a:lnTo>
                  <a:lnTo>
                    <a:pt x="783" y="114"/>
                  </a:lnTo>
                  <a:lnTo>
                    <a:pt x="776" y="120"/>
                  </a:lnTo>
                  <a:lnTo>
                    <a:pt x="769" y="128"/>
                  </a:lnTo>
                  <a:lnTo>
                    <a:pt x="761" y="137"/>
                  </a:lnTo>
                  <a:lnTo>
                    <a:pt x="754" y="146"/>
                  </a:lnTo>
                  <a:lnTo>
                    <a:pt x="750" y="151"/>
                  </a:lnTo>
                  <a:lnTo>
                    <a:pt x="750" y="149"/>
                  </a:lnTo>
                  <a:lnTo>
                    <a:pt x="753" y="142"/>
                  </a:lnTo>
                  <a:lnTo>
                    <a:pt x="755" y="133"/>
                  </a:lnTo>
                  <a:lnTo>
                    <a:pt x="754" y="121"/>
                  </a:lnTo>
                  <a:lnTo>
                    <a:pt x="749" y="112"/>
                  </a:lnTo>
                  <a:lnTo>
                    <a:pt x="738" y="106"/>
                  </a:lnTo>
                  <a:lnTo>
                    <a:pt x="718" y="10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1" name="Freeform 426"/>
            <p:cNvSpPr>
              <a:spLocks/>
            </p:cNvSpPr>
            <p:nvPr/>
          </p:nvSpPr>
          <p:spPr bwMode="auto">
            <a:xfrm>
              <a:off x="1734569" y="555894"/>
              <a:ext cx="42414" cy="37521"/>
            </a:xfrm>
            <a:custGeom>
              <a:avLst/>
              <a:gdLst>
                <a:gd name="T0" fmla="*/ 2147483647 w 40"/>
                <a:gd name="T1" fmla="*/ 2147483647 h 36"/>
                <a:gd name="T2" fmla="*/ 2147483647 w 40"/>
                <a:gd name="T3" fmla="*/ 2147483647 h 36"/>
                <a:gd name="T4" fmla="*/ 2147483647 w 40"/>
                <a:gd name="T5" fmla="*/ 2147483647 h 36"/>
                <a:gd name="T6" fmla="*/ 2147483647 w 40"/>
                <a:gd name="T7" fmla="*/ 2147483647 h 36"/>
                <a:gd name="T8" fmla="*/ 2147483647 w 40"/>
                <a:gd name="T9" fmla="*/ 2147483647 h 36"/>
                <a:gd name="T10" fmla="*/ 2147483647 w 40"/>
                <a:gd name="T11" fmla="*/ 2147483647 h 36"/>
                <a:gd name="T12" fmla="*/ 2147483647 w 40"/>
                <a:gd name="T13" fmla="*/ 2147483647 h 36"/>
                <a:gd name="T14" fmla="*/ 2147483647 w 40"/>
                <a:gd name="T15" fmla="*/ 2147483647 h 36"/>
                <a:gd name="T16" fmla="*/ 2147483647 w 40"/>
                <a:gd name="T17" fmla="*/ 2147483647 h 36"/>
                <a:gd name="T18" fmla="*/ 2147483647 w 40"/>
                <a:gd name="T19" fmla="*/ 2147483647 h 36"/>
                <a:gd name="T20" fmla="*/ 2147483647 w 40"/>
                <a:gd name="T21" fmla="*/ 2147483647 h 36"/>
                <a:gd name="T22" fmla="*/ 2147483647 w 40"/>
                <a:gd name="T23" fmla="*/ 2147483647 h 36"/>
                <a:gd name="T24" fmla="*/ 2147483647 w 40"/>
                <a:gd name="T25" fmla="*/ 2147483647 h 36"/>
                <a:gd name="T26" fmla="*/ 2147483647 w 40"/>
                <a:gd name="T27" fmla="*/ 2147483647 h 36"/>
                <a:gd name="T28" fmla="*/ 0 w 40"/>
                <a:gd name="T29" fmla="*/ 2147483647 h 36"/>
                <a:gd name="T30" fmla="*/ 2147483647 w 40"/>
                <a:gd name="T31" fmla="*/ 2147483647 h 36"/>
                <a:gd name="T32" fmla="*/ 2147483647 w 40"/>
                <a:gd name="T33" fmla="*/ 2147483647 h 36"/>
                <a:gd name="T34" fmla="*/ 2147483647 w 40"/>
                <a:gd name="T35" fmla="*/ 2147483647 h 36"/>
                <a:gd name="T36" fmla="*/ 2147483647 w 40"/>
                <a:gd name="T37" fmla="*/ 2147483647 h 36"/>
                <a:gd name="T38" fmla="*/ 2147483647 w 40"/>
                <a:gd name="T39" fmla="*/ 0 h 36"/>
                <a:gd name="T40" fmla="*/ 2147483647 w 40"/>
                <a:gd name="T41" fmla="*/ 2147483647 h 36"/>
                <a:gd name="T42" fmla="*/ 2147483647 w 40"/>
                <a:gd name="T43" fmla="*/ 2147483647 h 36"/>
                <a:gd name="T44" fmla="*/ 2147483647 w 40"/>
                <a:gd name="T45" fmla="*/ 2147483647 h 36"/>
                <a:gd name="T46" fmla="*/ 2147483647 w 40"/>
                <a:gd name="T47" fmla="*/ 2147483647 h 36"/>
                <a:gd name="T48" fmla="*/ 2147483647 w 40"/>
                <a:gd name="T49" fmla="*/ 2147483647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36"/>
                <a:gd name="T77" fmla="*/ 40 w 40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36">
                  <a:moveTo>
                    <a:pt x="39" y="19"/>
                  </a:moveTo>
                  <a:lnTo>
                    <a:pt x="38" y="21"/>
                  </a:lnTo>
                  <a:lnTo>
                    <a:pt x="35" y="25"/>
                  </a:lnTo>
                  <a:lnTo>
                    <a:pt x="31" y="29"/>
                  </a:lnTo>
                  <a:lnTo>
                    <a:pt x="27" y="33"/>
                  </a:lnTo>
                  <a:lnTo>
                    <a:pt x="23" y="35"/>
                  </a:lnTo>
                  <a:lnTo>
                    <a:pt x="18" y="36"/>
                  </a:lnTo>
                  <a:lnTo>
                    <a:pt x="13" y="36"/>
                  </a:lnTo>
                  <a:lnTo>
                    <a:pt x="12" y="36"/>
                  </a:lnTo>
                  <a:lnTo>
                    <a:pt x="11" y="35"/>
                  </a:lnTo>
                  <a:lnTo>
                    <a:pt x="10" y="33"/>
                  </a:lnTo>
                  <a:lnTo>
                    <a:pt x="8" y="31"/>
                  </a:lnTo>
                  <a:lnTo>
                    <a:pt x="4" y="27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7" y="11"/>
                  </a:lnTo>
                  <a:lnTo>
                    <a:pt x="12" y="6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31" y="3"/>
                  </a:lnTo>
                  <a:lnTo>
                    <a:pt x="37" y="6"/>
                  </a:lnTo>
                  <a:lnTo>
                    <a:pt x="40" y="11"/>
                  </a:lnTo>
                  <a:lnTo>
                    <a:pt x="39" y="1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2" name="Freeform 427"/>
            <p:cNvSpPr>
              <a:spLocks/>
            </p:cNvSpPr>
            <p:nvPr/>
          </p:nvSpPr>
          <p:spPr bwMode="auto">
            <a:xfrm>
              <a:off x="2096722" y="859320"/>
              <a:ext cx="0" cy="4894"/>
            </a:xfrm>
            <a:custGeom>
              <a:avLst/>
              <a:gdLst>
                <a:gd name="T0" fmla="*/ 0 w 1"/>
                <a:gd name="T1" fmla="*/ 2147483647 h 4"/>
                <a:gd name="T2" fmla="*/ 0 w 1"/>
                <a:gd name="T3" fmla="*/ 2147483647 h 4"/>
                <a:gd name="T4" fmla="*/ 0 w 1"/>
                <a:gd name="T5" fmla="*/ 2147483647 h 4"/>
                <a:gd name="T6" fmla="*/ 0 w 1"/>
                <a:gd name="T7" fmla="*/ 0 h 4"/>
                <a:gd name="T8" fmla="*/ 0 w 1"/>
                <a:gd name="T9" fmla="*/ 0 h 4"/>
                <a:gd name="T10" fmla="*/ 0 w 1"/>
                <a:gd name="T11" fmla="*/ 2147483647 h 4"/>
                <a:gd name="T12" fmla="*/ 0 w 1"/>
                <a:gd name="T13" fmla="*/ 2147483647 h 4"/>
                <a:gd name="T14" fmla="*/ 0 w 1"/>
                <a:gd name="T15" fmla="*/ 2147483647 h 4"/>
                <a:gd name="T16" fmla="*/ 0 w 1"/>
                <a:gd name="T17" fmla="*/ 214748364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"/>
                <a:gd name="T28" fmla="*/ 0 h 4"/>
                <a:gd name="T29" fmla="*/ 0 w 1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" h="4">
                  <a:moveTo>
                    <a:pt x="1" y="2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3" name="Freeform 428"/>
            <p:cNvSpPr>
              <a:spLocks/>
            </p:cNvSpPr>
            <p:nvPr/>
          </p:nvSpPr>
          <p:spPr bwMode="auto">
            <a:xfrm>
              <a:off x="2463769" y="893579"/>
              <a:ext cx="3263" cy="6525"/>
            </a:xfrm>
            <a:custGeom>
              <a:avLst/>
              <a:gdLst>
                <a:gd name="T0" fmla="*/ 2147483647 w 5"/>
                <a:gd name="T1" fmla="*/ 2147483647 h 8"/>
                <a:gd name="T2" fmla="*/ 2147483647 w 5"/>
                <a:gd name="T3" fmla="*/ 2147483647 h 8"/>
                <a:gd name="T4" fmla="*/ 2147483647 w 5"/>
                <a:gd name="T5" fmla="*/ 2147483647 h 8"/>
                <a:gd name="T6" fmla="*/ 2147483647 w 5"/>
                <a:gd name="T7" fmla="*/ 2147483647 h 8"/>
                <a:gd name="T8" fmla="*/ 2147483647 w 5"/>
                <a:gd name="T9" fmla="*/ 0 h 8"/>
                <a:gd name="T10" fmla="*/ 0 w 5"/>
                <a:gd name="T11" fmla="*/ 0 h 8"/>
                <a:gd name="T12" fmla="*/ 0 w 5"/>
                <a:gd name="T13" fmla="*/ 2147483647 h 8"/>
                <a:gd name="T14" fmla="*/ 2147483647 w 5"/>
                <a:gd name="T15" fmla="*/ 2147483647 h 8"/>
                <a:gd name="T16" fmla="*/ 2147483647 w 5"/>
                <a:gd name="T17" fmla="*/ 2147483647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8"/>
                <a:gd name="T29" fmla="*/ 5 w 5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8">
                  <a:moveTo>
                    <a:pt x="5" y="8"/>
                  </a:moveTo>
                  <a:lnTo>
                    <a:pt x="5" y="6"/>
                  </a:lnTo>
                  <a:lnTo>
                    <a:pt x="5" y="5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5"/>
                  </a:lnTo>
                  <a:lnTo>
                    <a:pt x="5" y="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4" name="Freeform 429"/>
            <p:cNvSpPr>
              <a:spLocks/>
            </p:cNvSpPr>
            <p:nvPr/>
          </p:nvSpPr>
          <p:spPr bwMode="auto">
            <a:xfrm>
              <a:off x="2103248" y="464540"/>
              <a:ext cx="14681" cy="14682"/>
            </a:xfrm>
            <a:custGeom>
              <a:avLst/>
              <a:gdLst>
                <a:gd name="T0" fmla="*/ 2147483647 w 14"/>
                <a:gd name="T1" fmla="*/ 2147483647 h 15"/>
                <a:gd name="T2" fmla="*/ 2147483647 w 14"/>
                <a:gd name="T3" fmla="*/ 2147483647 h 15"/>
                <a:gd name="T4" fmla="*/ 2147483647 w 14"/>
                <a:gd name="T5" fmla="*/ 2147483647 h 15"/>
                <a:gd name="T6" fmla="*/ 2147483647 w 14"/>
                <a:gd name="T7" fmla="*/ 2147483647 h 15"/>
                <a:gd name="T8" fmla="*/ 2147483647 w 14"/>
                <a:gd name="T9" fmla="*/ 2147483647 h 15"/>
                <a:gd name="T10" fmla="*/ 2147483647 w 14"/>
                <a:gd name="T11" fmla="*/ 2147483647 h 15"/>
                <a:gd name="T12" fmla="*/ 2147483647 w 14"/>
                <a:gd name="T13" fmla="*/ 2147483647 h 15"/>
                <a:gd name="T14" fmla="*/ 2147483647 w 14"/>
                <a:gd name="T15" fmla="*/ 2147483647 h 15"/>
                <a:gd name="T16" fmla="*/ 2147483647 w 14"/>
                <a:gd name="T17" fmla="*/ 0 h 15"/>
                <a:gd name="T18" fmla="*/ 2147483647 w 14"/>
                <a:gd name="T19" fmla="*/ 2147483647 h 15"/>
                <a:gd name="T20" fmla="*/ 2147483647 w 14"/>
                <a:gd name="T21" fmla="*/ 2147483647 h 15"/>
                <a:gd name="T22" fmla="*/ 2147483647 w 14"/>
                <a:gd name="T23" fmla="*/ 2147483647 h 15"/>
                <a:gd name="T24" fmla="*/ 0 w 14"/>
                <a:gd name="T25" fmla="*/ 2147483647 h 15"/>
                <a:gd name="T26" fmla="*/ 2147483647 w 14"/>
                <a:gd name="T27" fmla="*/ 2147483647 h 15"/>
                <a:gd name="T28" fmla="*/ 2147483647 w 14"/>
                <a:gd name="T29" fmla="*/ 2147483647 h 15"/>
                <a:gd name="T30" fmla="*/ 2147483647 w 14"/>
                <a:gd name="T31" fmla="*/ 2147483647 h 15"/>
                <a:gd name="T32" fmla="*/ 2147483647 w 14"/>
                <a:gd name="T33" fmla="*/ 2147483647 h 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5"/>
                <a:gd name="T53" fmla="*/ 14 w 14"/>
                <a:gd name="T54" fmla="*/ 15 h 1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5">
                  <a:moveTo>
                    <a:pt x="2" y="7"/>
                  </a:moveTo>
                  <a:lnTo>
                    <a:pt x="9" y="13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6" y="1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5" name="Freeform 430"/>
            <p:cNvSpPr>
              <a:spLocks/>
            </p:cNvSpPr>
            <p:nvPr/>
          </p:nvSpPr>
          <p:spPr bwMode="auto">
            <a:xfrm>
              <a:off x="2295743" y="945781"/>
              <a:ext cx="148450" cy="123981"/>
            </a:xfrm>
            <a:custGeom>
              <a:avLst/>
              <a:gdLst>
                <a:gd name="T0" fmla="*/ 2147483647 w 135"/>
                <a:gd name="T1" fmla="*/ 2147483647 h 119"/>
                <a:gd name="T2" fmla="*/ 2147483647 w 135"/>
                <a:gd name="T3" fmla="*/ 2147483647 h 119"/>
                <a:gd name="T4" fmla="*/ 2147483647 w 135"/>
                <a:gd name="T5" fmla="*/ 2147483647 h 119"/>
                <a:gd name="T6" fmla="*/ 2147483647 w 135"/>
                <a:gd name="T7" fmla="*/ 2147483647 h 119"/>
                <a:gd name="T8" fmla="*/ 2147483647 w 135"/>
                <a:gd name="T9" fmla="*/ 2147483647 h 119"/>
                <a:gd name="T10" fmla="*/ 2147483647 w 135"/>
                <a:gd name="T11" fmla="*/ 2147483647 h 119"/>
                <a:gd name="T12" fmla="*/ 2147483647 w 135"/>
                <a:gd name="T13" fmla="*/ 2147483647 h 119"/>
                <a:gd name="T14" fmla="*/ 2147483647 w 135"/>
                <a:gd name="T15" fmla="*/ 2147483647 h 119"/>
                <a:gd name="T16" fmla="*/ 2147483647 w 135"/>
                <a:gd name="T17" fmla="*/ 2147483647 h 119"/>
                <a:gd name="T18" fmla="*/ 2147483647 w 135"/>
                <a:gd name="T19" fmla="*/ 2147483647 h 119"/>
                <a:gd name="T20" fmla="*/ 2147483647 w 135"/>
                <a:gd name="T21" fmla="*/ 2147483647 h 119"/>
                <a:gd name="T22" fmla="*/ 2147483647 w 135"/>
                <a:gd name="T23" fmla="*/ 2147483647 h 119"/>
                <a:gd name="T24" fmla="*/ 2147483647 w 135"/>
                <a:gd name="T25" fmla="*/ 2147483647 h 119"/>
                <a:gd name="T26" fmla="*/ 2147483647 w 135"/>
                <a:gd name="T27" fmla="*/ 2147483647 h 119"/>
                <a:gd name="T28" fmla="*/ 2147483647 w 135"/>
                <a:gd name="T29" fmla="*/ 2147483647 h 119"/>
                <a:gd name="T30" fmla="*/ 2147483647 w 135"/>
                <a:gd name="T31" fmla="*/ 2147483647 h 119"/>
                <a:gd name="T32" fmla="*/ 2147483647 w 135"/>
                <a:gd name="T33" fmla="*/ 2147483647 h 119"/>
                <a:gd name="T34" fmla="*/ 2147483647 w 135"/>
                <a:gd name="T35" fmla="*/ 2147483647 h 119"/>
                <a:gd name="T36" fmla="*/ 2147483647 w 135"/>
                <a:gd name="T37" fmla="*/ 2147483647 h 119"/>
                <a:gd name="T38" fmla="*/ 2147483647 w 135"/>
                <a:gd name="T39" fmla="*/ 2147483647 h 119"/>
                <a:gd name="T40" fmla="*/ 2147483647 w 135"/>
                <a:gd name="T41" fmla="*/ 2147483647 h 119"/>
                <a:gd name="T42" fmla="*/ 2147483647 w 135"/>
                <a:gd name="T43" fmla="*/ 2147483647 h 119"/>
                <a:gd name="T44" fmla="*/ 2147483647 w 135"/>
                <a:gd name="T45" fmla="*/ 2147483647 h 119"/>
                <a:gd name="T46" fmla="*/ 2147483647 w 135"/>
                <a:gd name="T47" fmla="*/ 2147483647 h 119"/>
                <a:gd name="T48" fmla="*/ 2147483647 w 135"/>
                <a:gd name="T49" fmla="*/ 2147483647 h 119"/>
                <a:gd name="T50" fmla="*/ 2147483647 w 135"/>
                <a:gd name="T51" fmla="*/ 2147483647 h 119"/>
                <a:gd name="T52" fmla="*/ 2147483647 w 135"/>
                <a:gd name="T53" fmla="*/ 2147483647 h 119"/>
                <a:gd name="T54" fmla="*/ 2147483647 w 135"/>
                <a:gd name="T55" fmla="*/ 2147483647 h 119"/>
                <a:gd name="T56" fmla="*/ 2147483647 w 135"/>
                <a:gd name="T57" fmla="*/ 2147483647 h 119"/>
                <a:gd name="T58" fmla="*/ 2147483647 w 135"/>
                <a:gd name="T59" fmla="*/ 2147483647 h 119"/>
                <a:gd name="T60" fmla="*/ 2147483647 w 135"/>
                <a:gd name="T61" fmla="*/ 2147483647 h 119"/>
                <a:gd name="T62" fmla="*/ 2147483647 w 135"/>
                <a:gd name="T63" fmla="*/ 2147483647 h 119"/>
                <a:gd name="T64" fmla="*/ 2147483647 w 135"/>
                <a:gd name="T65" fmla="*/ 2147483647 h 119"/>
                <a:gd name="T66" fmla="*/ 2147483647 w 135"/>
                <a:gd name="T67" fmla="*/ 2147483647 h 119"/>
                <a:gd name="T68" fmla="*/ 2147483647 w 135"/>
                <a:gd name="T69" fmla="*/ 2147483647 h 119"/>
                <a:gd name="T70" fmla="*/ 2147483647 w 135"/>
                <a:gd name="T71" fmla="*/ 2147483647 h 119"/>
                <a:gd name="T72" fmla="*/ 2147483647 w 135"/>
                <a:gd name="T73" fmla="*/ 2147483647 h 119"/>
                <a:gd name="T74" fmla="*/ 2147483647 w 135"/>
                <a:gd name="T75" fmla="*/ 2147483647 h 119"/>
                <a:gd name="T76" fmla="*/ 2147483647 w 135"/>
                <a:gd name="T77" fmla="*/ 2147483647 h 119"/>
                <a:gd name="T78" fmla="*/ 2147483647 w 135"/>
                <a:gd name="T79" fmla="*/ 2147483647 h 119"/>
                <a:gd name="T80" fmla="*/ 2147483647 w 135"/>
                <a:gd name="T81" fmla="*/ 2147483647 h 1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5"/>
                <a:gd name="T124" fmla="*/ 0 h 119"/>
                <a:gd name="T125" fmla="*/ 135 w 135"/>
                <a:gd name="T126" fmla="*/ 119 h 11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5" h="119">
                  <a:moveTo>
                    <a:pt x="122" y="59"/>
                  </a:moveTo>
                  <a:lnTo>
                    <a:pt x="124" y="60"/>
                  </a:lnTo>
                  <a:lnTo>
                    <a:pt x="130" y="62"/>
                  </a:lnTo>
                  <a:lnTo>
                    <a:pt x="135" y="67"/>
                  </a:lnTo>
                  <a:lnTo>
                    <a:pt x="133" y="71"/>
                  </a:lnTo>
                  <a:lnTo>
                    <a:pt x="129" y="76"/>
                  </a:lnTo>
                  <a:lnTo>
                    <a:pt x="126" y="78"/>
                  </a:lnTo>
                  <a:lnTo>
                    <a:pt x="124" y="81"/>
                  </a:lnTo>
                  <a:lnTo>
                    <a:pt x="121" y="83"/>
                  </a:lnTo>
                  <a:lnTo>
                    <a:pt x="118" y="83"/>
                  </a:lnTo>
                  <a:lnTo>
                    <a:pt x="116" y="83"/>
                  </a:lnTo>
                  <a:lnTo>
                    <a:pt x="114" y="82"/>
                  </a:lnTo>
                  <a:lnTo>
                    <a:pt x="108" y="79"/>
                  </a:lnTo>
                  <a:lnTo>
                    <a:pt x="101" y="77"/>
                  </a:lnTo>
                  <a:lnTo>
                    <a:pt x="95" y="75"/>
                  </a:lnTo>
                  <a:lnTo>
                    <a:pt x="91" y="74"/>
                  </a:lnTo>
                  <a:lnTo>
                    <a:pt x="86" y="71"/>
                  </a:lnTo>
                  <a:lnTo>
                    <a:pt x="82" y="68"/>
                  </a:lnTo>
                  <a:lnTo>
                    <a:pt x="77" y="66"/>
                  </a:lnTo>
                  <a:lnTo>
                    <a:pt x="72" y="66"/>
                  </a:lnTo>
                  <a:lnTo>
                    <a:pt x="70" y="70"/>
                  </a:lnTo>
                  <a:lnTo>
                    <a:pt x="71" y="78"/>
                  </a:lnTo>
                  <a:lnTo>
                    <a:pt x="72" y="85"/>
                  </a:lnTo>
                  <a:lnTo>
                    <a:pt x="72" y="92"/>
                  </a:lnTo>
                  <a:lnTo>
                    <a:pt x="68" y="96"/>
                  </a:lnTo>
                  <a:lnTo>
                    <a:pt x="61" y="99"/>
                  </a:lnTo>
                  <a:lnTo>
                    <a:pt x="58" y="102"/>
                  </a:lnTo>
                  <a:lnTo>
                    <a:pt x="57" y="107"/>
                  </a:lnTo>
                  <a:lnTo>
                    <a:pt x="56" y="111"/>
                  </a:lnTo>
                  <a:lnTo>
                    <a:pt x="53" y="114"/>
                  </a:lnTo>
                  <a:lnTo>
                    <a:pt x="48" y="117"/>
                  </a:lnTo>
                  <a:lnTo>
                    <a:pt x="44" y="119"/>
                  </a:lnTo>
                  <a:lnTo>
                    <a:pt x="40" y="116"/>
                  </a:lnTo>
                  <a:lnTo>
                    <a:pt x="39" y="111"/>
                  </a:lnTo>
                  <a:lnTo>
                    <a:pt x="38" y="105"/>
                  </a:lnTo>
                  <a:lnTo>
                    <a:pt x="34" y="100"/>
                  </a:lnTo>
                  <a:lnTo>
                    <a:pt x="29" y="99"/>
                  </a:lnTo>
                  <a:lnTo>
                    <a:pt x="23" y="99"/>
                  </a:lnTo>
                  <a:lnTo>
                    <a:pt x="20" y="100"/>
                  </a:lnTo>
                  <a:lnTo>
                    <a:pt x="17" y="101"/>
                  </a:lnTo>
                  <a:lnTo>
                    <a:pt x="10" y="104"/>
                  </a:lnTo>
                  <a:lnTo>
                    <a:pt x="3" y="105"/>
                  </a:lnTo>
                  <a:lnTo>
                    <a:pt x="0" y="101"/>
                  </a:lnTo>
                  <a:lnTo>
                    <a:pt x="1" y="97"/>
                  </a:lnTo>
                  <a:lnTo>
                    <a:pt x="4" y="90"/>
                  </a:lnTo>
                  <a:lnTo>
                    <a:pt x="9" y="84"/>
                  </a:lnTo>
                  <a:lnTo>
                    <a:pt x="12" y="82"/>
                  </a:lnTo>
                  <a:lnTo>
                    <a:pt x="16" y="79"/>
                  </a:lnTo>
                  <a:lnTo>
                    <a:pt x="16" y="75"/>
                  </a:lnTo>
                  <a:lnTo>
                    <a:pt x="14" y="68"/>
                  </a:lnTo>
                  <a:lnTo>
                    <a:pt x="12" y="61"/>
                  </a:lnTo>
                  <a:lnTo>
                    <a:pt x="11" y="55"/>
                  </a:lnTo>
                  <a:lnTo>
                    <a:pt x="12" y="48"/>
                  </a:lnTo>
                  <a:lnTo>
                    <a:pt x="12" y="44"/>
                  </a:lnTo>
                  <a:lnTo>
                    <a:pt x="10" y="39"/>
                  </a:lnTo>
                  <a:lnTo>
                    <a:pt x="8" y="35"/>
                  </a:lnTo>
                  <a:lnTo>
                    <a:pt x="8" y="26"/>
                  </a:lnTo>
                  <a:lnTo>
                    <a:pt x="8" y="16"/>
                  </a:lnTo>
                  <a:lnTo>
                    <a:pt x="8" y="8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8" y="1"/>
                  </a:lnTo>
                  <a:lnTo>
                    <a:pt x="24" y="3"/>
                  </a:lnTo>
                  <a:lnTo>
                    <a:pt x="27" y="9"/>
                  </a:lnTo>
                  <a:lnTo>
                    <a:pt x="30" y="18"/>
                  </a:lnTo>
                  <a:lnTo>
                    <a:pt x="32" y="26"/>
                  </a:lnTo>
                  <a:lnTo>
                    <a:pt x="33" y="30"/>
                  </a:lnTo>
                  <a:lnTo>
                    <a:pt x="37" y="30"/>
                  </a:lnTo>
                  <a:lnTo>
                    <a:pt x="40" y="28"/>
                  </a:lnTo>
                  <a:lnTo>
                    <a:pt x="44" y="25"/>
                  </a:lnTo>
                  <a:lnTo>
                    <a:pt x="48" y="23"/>
                  </a:lnTo>
                  <a:lnTo>
                    <a:pt x="54" y="23"/>
                  </a:lnTo>
                  <a:lnTo>
                    <a:pt x="61" y="24"/>
                  </a:lnTo>
                  <a:lnTo>
                    <a:pt x="70" y="26"/>
                  </a:lnTo>
                  <a:lnTo>
                    <a:pt x="78" y="30"/>
                  </a:lnTo>
                  <a:lnTo>
                    <a:pt x="85" y="33"/>
                  </a:lnTo>
                  <a:lnTo>
                    <a:pt x="90" y="40"/>
                  </a:lnTo>
                  <a:lnTo>
                    <a:pt x="93" y="48"/>
                  </a:lnTo>
                  <a:lnTo>
                    <a:pt x="98" y="54"/>
                  </a:lnTo>
                  <a:lnTo>
                    <a:pt x="100" y="58"/>
                  </a:lnTo>
                  <a:lnTo>
                    <a:pt x="101" y="59"/>
                  </a:lnTo>
                  <a:lnTo>
                    <a:pt x="122" y="5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6" name="Freeform 431"/>
            <p:cNvSpPr>
              <a:spLocks/>
            </p:cNvSpPr>
            <p:nvPr/>
          </p:nvSpPr>
          <p:spPr bwMode="auto">
            <a:xfrm>
              <a:off x="2176656" y="573839"/>
              <a:ext cx="615009" cy="411093"/>
            </a:xfrm>
            <a:custGeom>
              <a:avLst/>
              <a:gdLst>
                <a:gd name="T0" fmla="*/ 2147483647 w 556"/>
                <a:gd name="T1" fmla="*/ 2147483647 h 395"/>
                <a:gd name="T2" fmla="*/ 2147483647 w 556"/>
                <a:gd name="T3" fmla="*/ 2147483647 h 395"/>
                <a:gd name="T4" fmla="*/ 2147483647 w 556"/>
                <a:gd name="T5" fmla="*/ 2147483647 h 395"/>
                <a:gd name="T6" fmla="*/ 2147483647 w 556"/>
                <a:gd name="T7" fmla="*/ 2147483647 h 395"/>
                <a:gd name="T8" fmla="*/ 2147483647 w 556"/>
                <a:gd name="T9" fmla="*/ 2147483647 h 395"/>
                <a:gd name="T10" fmla="*/ 2147483647 w 556"/>
                <a:gd name="T11" fmla="*/ 2147483647 h 395"/>
                <a:gd name="T12" fmla="*/ 2147483647 w 556"/>
                <a:gd name="T13" fmla="*/ 2147483647 h 395"/>
                <a:gd name="T14" fmla="*/ 2147483647 w 556"/>
                <a:gd name="T15" fmla="*/ 2147483647 h 395"/>
                <a:gd name="T16" fmla="*/ 2147483647 w 556"/>
                <a:gd name="T17" fmla="*/ 2147483647 h 395"/>
                <a:gd name="T18" fmla="*/ 2147483647 w 556"/>
                <a:gd name="T19" fmla="*/ 2147483647 h 395"/>
                <a:gd name="T20" fmla="*/ 2147483647 w 556"/>
                <a:gd name="T21" fmla="*/ 2147483647 h 395"/>
                <a:gd name="T22" fmla="*/ 2147483647 w 556"/>
                <a:gd name="T23" fmla="*/ 2147483647 h 395"/>
                <a:gd name="T24" fmla="*/ 2147483647 w 556"/>
                <a:gd name="T25" fmla="*/ 2147483647 h 395"/>
                <a:gd name="T26" fmla="*/ 2147483647 w 556"/>
                <a:gd name="T27" fmla="*/ 2147483647 h 395"/>
                <a:gd name="T28" fmla="*/ 2147483647 w 556"/>
                <a:gd name="T29" fmla="*/ 2147483647 h 395"/>
                <a:gd name="T30" fmla="*/ 2147483647 w 556"/>
                <a:gd name="T31" fmla="*/ 2147483647 h 395"/>
                <a:gd name="T32" fmla="*/ 2147483647 w 556"/>
                <a:gd name="T33" fmla="*/ 2147483647 h 395"/>
                <a:gd name="T34" fmla="*/ 2147483647 w 556"/>
                <a:gd name="T35" fmla="*/ 2147483647 h 395"/>
                <a:gd name="T36" fmla="*/ 2147483647 w 556"/>
                <a:gd name="T37" fmla="*/ 2147483647 h 395"/>
                <a:gd name="T38" fmla="*/ 2147483647 w 556"/>
                <a:gd name="T39" fmla="*/ 2147483647 h 395"/>
                <a:gd name="T40" fmla="*/ 2147483647 w 556"/>
                <a:gd name="T41" fmla="*/ 2147483647 h 395"/>
                <a:gd name="T42" fmla="*/ 2147483647 w 556"/>
                <a:gd name="T43" fmla="*/ 2147483647 h 395"/>
                <a:gd name="T44" fmla="*/ 2147483647 w 556"/>
                <a:gd name="T45" fmla="*/ 2147483647 h 395"/>
                <a:gd name="T46" fmla="*/ 2147483647 w 556"/>
                <a:gd name="T47" fmla="*/ 2147483647 h 395"/>
                <a:gd name="T48" fmla="*/ 2147483647 w 556"/>
                <a:gd name="T49" fmla="*/ 2147483647 h 395"/>
                <a:gd name="T50" fmla="*/ 0 w 556"/>
                <a:gd name="T51" fmla="*/ 2147483647 h 395"/>
                <a:gd name="T52" fmla="*/ 2147483647 w 556"/>
                <a:gd name="T53" fmla="*/ 2147483647 h 395"/>
                <a:gd name="T54" fmla="*/ 2147483647 w 556"/>
                <a:gd name="T55" fmla="*/ 2147483647 h 395"/>
                <a:gd name="T56" fmla="*/ 2147483647 w 556"/>
                <a:gd name="T57" fmla="*/ 2147483647 h 395"/>
                <a:gd name="T58" fmla="*/ 2147483647 w 556"/>
                <a:gd name="T59" fmla="*/ 2147483647 h 395"/>
                <a:gd name="T60" fmla="*/ 2147483647 w 556"/>
                <a:gd name="T61" fmla="*/ 2147483647 h 395"/>
                <a:gd name="T62" fmla="*/ 2147483647 w 556"/>
                <a:gd name="T63" fmla="*/ 2147483647 h 395"/>
                <a:gd name="T64" fmla="*/ 2147483647 w 556"/>
                <a:gd name="T65" fmla="*/ 2147483647 h 395"/>
                <a:gd name="T66" fmla="*/ 2147483647 w 556"/>
                <a:gd name="T67" fmla="*/ 2147483647 h 395"/>
                <a:gd name="T68" fmla="*/ 2147483647 w 556"/>
                <a:gd name="T69" fmla="*/ 2147483647 h 395"/>
                <a:gd name="T70" fmla="*/ 2147483647 w 556"/>
                <a:gd name="T71" fmla="*/ 2147483647 h 395"/>
                <a:gd name="T72" fmla="*/ 2147483647 w 556"/>
                <a:gd name="T73" fmla="*/ 2147483647 h 395"/>
                <a:gd name="T74" fmla="*/ 2147483647 w 556"/>
                <a:gd name="T75" fmla="*/ 2147483647 h 395"/>
                <a:gd name="T76" fmla="*/ 2147483647 w 556"/>
                <a:gd name="T77" fmla="*/ 2147483647 h 395"/>
                <a:gd name="T78" fmla="*/ 2147483647 w 556"/>
                <a:gd name="T79" fmla="*/ 2147483647 h 395"/>
                <a:gd name="T80" fmla="*/ 2147483647 w 556"/>
                <a:gd name="T81" fmla="*/ 2147483647 h 395"/>
                <a:gd name="T82" fmla="*/ 2147483647 w 556"/>
                <a:gd name="T83" fmla="*/ 2147483647 h 395"/>
                <a:gd name="T84" fmla="*/ 2147483647 w 556"/>
                <a:gd name="T85" fmla="*/ 2147483647 h 395"/>
                <a:gd name="T86" fmla="*/ 2147483647 w 556"/>
                <a:gd name="T87" fmla="*/ 2147483647 h 395"/>
                <a:gd name="T88" fmla="*/ 2147483647 w 556"/>
                <a:gd name="T89" fmla="*/ 2147483647 h 395"/>
                <a:gd name="T90" fmla="*/ 2147483647 w 556"/>
                <a:gd name="T91" fmla="*/ 2147483647 h 395"/>
                <a:gd name="T92" fmla="*/ 2147483647 w 556"/>
                <a:gd name="T93" fmla="*/ 2147483647 h 395"/>
                <a:gd name="T94" fmla="*/ 2147483647 w 556"/>
                <a:gd name="T95" fmla="*/ 2147483647 h 395"/>
                <a:gd name="T96" fmla="*/ 2147483647 w 556"/>
                <a:gd name="T97" fmla="*/ 2147483647 h 395"/>
                <a:gd name="T98" fmla="*/ 2147483647 w 556"/>
                <a:gd name="T99" fmla="*/ 2147483647 h 395"/>
                <a:gd name="T100" fmla="*/ 2147483647 w 556"/>
                <a:gd name="T101" fmla="*/ 2147483647 h 395"/>
                <a:gd name="T102" fmla="*/ 2147483647 w 556"/>
                <a:gd name="T103" fmla="*/ 2147483647 h 395"/>
                <a:gd name="T104" fmla="*/ 2147483647 w 556"/>
                <a:gd name="T105" fmla="*/ 2147483647 h 395"/>
                <a:gd name="T106" fmla="*/ 2147483647 w 556"/>
                <a:gd name="T107" fmla="*/ 2147483647 h 395"/>
                <a:gd name="T108" fmla="*/ 2147483647 w 556"/>
                <a:gd name="T109" fmla="*/ 2147483647 h 395"/>
                <a:gd name="T110" fmla="*/ 2147483647 w 556"/>
                <a:gd name="T111" fmla="*/ 2147483647 h 395"/>
                <a:gd name="T112" fmla="*/ 2147483647 w 556"/>
                <a:gd name="T113" fmla="*/ 2147483647 h 395"/>
                <a:gd name="T114" fmla="*/ 2147483647 w 556"/>
                <a:gd name="T115" fmla="*/ 2147483647 h 395"/>
                <a:gd name="T116" fmla="*/ 2147483647 w 556"/>
                <a:gd name="T117" fmla="*/ 2147483647 h 395"/>
                <a:gd name="T118" fmla="*/ 2147483647 w 556"/>
                <a:gd name="T119" fmla="*/ 2147483647 h 395"/>
                <a:gd name="T120" fmla="*/ 2147483647 w 556"/>
                <a:gd name="T121" fmla="*/ 2147483647 h 395"/>
                <a:gd name="T122" fmla="*/ 2147483647 w 556"/>
                <a:gd name="T123" fmla="*/ 2147483647 h 395"/>
                <a:gd name="T124" fmla="*/ 2147483647 w 556"/>
                <a:gd name="T125" fmla="*/ 2147483647 h 39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6"/>
                <a:gd name="T190" fmla="*/ 0 h 395"/>
                <a:gd name="T191" fmla="*/ 556 w 556"/>
                <a:gd name="T192" fmla="*/ 395 h 39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6" h="395">
                  <a:moveTo>
                    <a:pt x="539" y="379"/>
                  </a:moveTo>
                  <a:lnTo>
                    <a:pt x="540" y="380"/>
                  </a:lnTo>
                  <a:lnTo>
                    <a:pt x="542" y="383"/>
                  </a:lnTo>
                  <a:lnTo>
                    <a:pt x="541" y="387"/>
                  </a:lnTo>
                  <a:lnTo>
                    <a:pt x="533" y="388"/>
                  </a:lnTo>
                  <a:lnTo>
                    <a:pt x="527" y="388"/>
                  </a:lnTo>
                  <a:lnTo>
                    <a:pt x="523" y="387"/>
                  </a:lnTo>
                  <a:lnTo>
                    <a:pt x="518" y="387"/>
                  </a:lnTo>
                  <a:lnTo>
                    <a:pt x="514" y="388"/>
                  </a:lnTo>
                  <a:lnTo>
                    <a:pt x="510" y="388"/>
                  </a:lnTo>
                  <a:lnTo>
                    <a:pt x="506" y="389"/>
                  </a:lnTo>
                  <a:lnTo>
                    <a:pt x="501" y="390"/>
                  </a:lnTo>
                  <a:lnTo>
                    <a:pt x="495" y="392"/>
                  </a:lnTo>
                  <a:lnTo>
                    <a:pt x="488" y="393"/>
                  </a:lnTo>
                  <a:lnTo>
                    <a:pt x="482" y="394"/>
                  </a:lnTo>
                  <a:lnTo>
                    <a:pt x="478" y="395"/>
                  </a:lnTo>
                  <a:lnTo>
                    <a:pt x="473" y="395"/>
                  </a:lnTo>
                  <a:lnTo>
                    <a:pt x="468" y="395"/>
                  </a:lnTo>
                  <a:lnTo>
                    <a:pt x="464" y="394"/>
                  </a:lnTo>
                  <a:lnTo>
                    <a:pt x="459" y="394"/>
                  </a:lnTo>
                  <a:lnTo>
                    <a:pt x="453" y="393"/>
                  </a:lnTo>
                  <a:lnTo>
                    <a:pt x="449" y="393"/>
                  </a:lnTo>
                  <a:lnTo>
                    <a:pt x="444" y="393"/>
                  </a:lnTo>
                  <a:lnTo>
                    <a:pt x="440" y="394"/>
                  </a:lnTo>
                  <a:lnTo>
                    <a:pt x="435" y="395"/>
                  </a:lnTo>
                  <a:lnTo>
                    <a:pt x="430" y="395"/>
                  </a:lnTo>
                  <a:lnTo>
                    <a:pt x="427" y="395"/>
                  </a:lnTo>
                  <a:lnTo>
                    <a:pt x="422" y="394"/>
                  </a:lnTo>
                  <a:lnTo>
                    <a:pt x="419" y="392"/>
                  </a:lnTo>
                  <a:lnTo>
                    <a:pt x="414" y="386"/>
                  </a:lnTo>
                  <a:lnTo>
                    <a:pt x="413" y="380"/>
                  </a:lnTo>
                  <a:lnTo>
                    <a:pt x="409" y="375"/>
                  </a:lnTo>
                  <a:lnTo>
                    <a:pt x="397" y="372"/>
                  </a:lnTo>
                  <a:lnTo>
                    <a:pt x="389" y="371"/>
                  </a:lnTo>
                  <a:lnTo>
                    <a:pt x="382" y="368"/>
                  </a:lnTo>
                  <a:lnTo>
                    <a:pt x="376" y="366"/>
                  </a:lnTo>
                  <a:lnTo>
                    <a:pt x="372" y="364"/>
                  </a:lnTo>
                  <a:lnTo>
                    <a:pt x="368" y="362"/>
                  </a:lnTo>
                  <a:lnTo>
                    <a:pt x="365" y="359"/>
                  </a:lnTo>
                  <a:lnTo>
                    <a:pt x="362" y="358"/>
                  </a:lnTo>
                  <a:lnTo>
                    <a:pt x="359" y="356"/>
                  </a:lnTo>
                  <a:lnTo>
                    <a:pt x="354" y="352"/>
                  </a:lnTo>
                  <a:lnTo>
                    <a:pt x="350" y="351"/>
                  </a:lnTo>
                  <a:lnTo>
                    <a:pt x="344" y="352"/>
                  </a:lnTo>
                  <a:lnTo>
                    <a:pt x="335" y="357"/>
                  </a:lnTo>
                  <a:lnTo>
                    <a:pt x="324" y="362"/>
                  </a:lnTo>
                  <a:lnTo>
                    <a:pt x="316" y="363"/>
                  </a:lnTo>
                  <a:lnTo>
                    <a:pt x="309" y="365"/>
                  </a:lnTo>
                  <a:lnTo>
                    <a:pt x="304" y="370"/>
                  </a:lnTo>
                  <a:lnTo>
                    <a:pt x="297" y="377"/>
                  </a:lnTo>
                  <a:lnTo>
                    <a:pt x="290" y="381"/>
                  </a:lnTo>
                  <a:lnTo>
                    <a:pt x="283" y="381"/>
                  </a:lnTo>
                  <a:lnTo>
                    <a:pt x="276" y="377"/>
                  </a:lnTo>
                  <a:lnTo>
                    <a:pt x="271" y="373"/>
                  </a:lnTo>
                  <a:lnTo>
                    <a:pt x="267" y="370"/>
                  </a:lnTo>
                  <a:lnTo>
                    <a:pt x="262" y="366"/>
                  </a:lnTo>
                  <a:lnTo>
                    <a:pt x="259" y="363"/>
                  </a:lnTo>
                  <a:lnTo>
                    <a:pt x="256" y="358"/>
                  </a:lnTo>
                  <a:lnTo>
                    <a:pt x="256" y="355"/>
                  </a:lnTo>
                  <a:lnTo>
                    <a:pt x="260" y="350"/>
                  </a:lnTo>
                  <a:lnTo>
                    <a:pt x="268" y="344"/>
                  </a:lnTo>
                  <a:lnTo>
                    <a:pt x="277" y="340"/>
                  </a:lnTo>
                  <a:lnTo>
                    <a:pt x="283" y="337"/>
                  </a:lnTo>
                  <a:lnTo>
                    <a:pt x="288" y="337"/>
                  </a:lnTo>
                  <a:lnTo>
                    <a:pt x="291" y="337"/>
                  </a:lnTo>
                  <a:lnTo>
                    <a:pt x="293" y="337"/>
                  </a:lnTo>
                  <a:lnTo>
                    <a:pt x="296" y="336"/>
                  </a:lnTo>
                  <a:lnTo>
                    <a:pt x="300" y="334"/>
                  </a:lnTo>
                  <a:lnTo>
                    <a:pt x="305" y="329"/>
                  </a:lnTo>
                  <a:lnTo>
                    <a:pt x="316" y="320"/>
                  </a:lnTo>
                  <a:lnTo>
                    <a:pt x="326" y="313"/>
                  </a:lnTo>
                  <a:lnTo>
                    <a:pt x="330" y="307"/>
                  </a:lnTo>
                  <a:lnTo>
                    <a:pt x="327" y="301"/>
                  </a:lnTo>
                  <a:lnTo>
                    <a:pt x="318" y="295"/>
                  </a:lnTo>
                  <a:lnTo>
                    <a:pt x="308" y="292"/>
                  </a:lnTo>
                  <a:lnTo>
                    <a:pt x="305" y="287"/>
                  </a:lnTo>
                  <a:lnTo>
                    <a:pt x="309" y="273"/>
                  </a:lnTo>
                  <a:lnTo>
                    <a:pt x="320" y="258"/>
                  </a:lnTo>
                  <a:lnTo>
                    <a:pt x="328" y="246"/>
                  </a:lnTo>
                  <a:lnTo>
                    <a:pt x="327" y="235"/>
                  </a:lnTo>
                  <a:lnTo>
                    <a:pt x="315" y="218"/>
                  </a:lnTo>
                  <a:lnTo>
                    <a:pt x="306" y="208"/>
                  </a:lnTo>
                  <a:lnTo>
                    <a:pt x="297" y="200"/>
                  </a:lnTo>
                  <a:lnTo>
                    <a:pt x="289" y="193"/>
                  </a:lnTo>
                  <a:lnTo>
                    <a:pt x="282" y="188"/>
                  </a:lnTo>
                  <a:lnTo>
                    <a:pt x="274" y="183"/>
                  </a:lnTo>
                  <a:lnTo>
                    <a:pt x="267" y="180"/>
                  </a:lnTo>
                  <a:lnTo>
                    <a:pt x="260" y="176"/>
                  </a:lnTo>
                  <a:lnTo>
                    <a:pt x="252" y="173"/>
                  </a:lnTo>
                  <a:lnTo>
                    <a:pt x="244" y="169"/>
                  </a:lnTo>
                  <a:lnTo>
                    <a:pt x="236" y="166"/>
                  </a:lnTo>
                  <a:lnTo>
                    <a:pt x="228" y="161"/>
                  </a:lnTo>
                  <a:lnTo>
                    <a:pt x="221" y="156"/>
                  </a:lnTo>
                  <a:lnTo>
                    <a:pt x="214" y="152"/>
                  </a:lnTo>
                  <a:lnTo>
                    <a:pt x="208" y="148"/>
                  </a:lnTo>
                  <a:lnTo>
                    <a:pt x="202" y="145"/>
                  </a:lnTo>
                  <a:lnTo>
                    <a:pt x="199" y="142"/>
                  </a:lnTo>
                  <a:lnTo>
                    <a:pt x="191" y="137"/>
                  </a:lnTo>
                  <a:lnTo>
                    <a:pt x="183" y="132"/>
                  </a:lnTo>
                  <a:lnTo>
                    <a:pt x="178" y="131"/>
                  </a:lnTo>
                  <a:lnTo>
                    <a:pt x="179" y="137"/>
                  </a:lnTo>
                  <a:lnTo>
                    <a:pt x="185" y="146"/>
                  </a:lnTo>
                  <a:lnTo>
                    <a:pt x="186" y="152"/>
                  </a:lnTo>
                  <a:lnTo>
                    <a:pt x="183" y="155"/>
                  </a:lnTo>
                  <a:lnTo>
                    <a:pt x="171" y="155"/>
                  </a:lnTo>
                  <a:lnTo>
                    <a:pt x="163" y="155"/>
                  </a:lnTo>
                  <a:lnTo>
                    <a:pt x="159" y="155"/>
                  </a:lnTo>
                  <a:lnTo>
                    <a:pt x="154" y="156"/>
                  </a:lnTo>
                  <a:lnTo>
                    <a:pt x="151" y="159"/>
                  </a:lnTo>
                  <a:lnTo>
                    <a:pt x="147" y="161"/>
                  </a:lnTo>
                  <a:lnTo>
                    <a:pt x="142" y="162"/>
                  </a:lnTo>
                  <a:lnTo>
                    <a:pt x="138" y="163"/>
                  </a:lnTo>
                  <a:lnTo>
                    <a:pt x="131" y="165"/>
                  </a:lnTo>
                  <a:lnTo>
                    <a:pt x="124" y="166"/>
                  </a:lnTo>
                  <a:lnTo>
                    <a:pt x="118" y="167"/>
                  </a:lnTo>
                  <a:lnTo>
                    <a:pt x="114" y="168"/>
                  </a:lnTo>
                  <a:lnTo>
                    <a:pt x="110" y="169"/>
                  </a:lnTo>
                  <a:lnTo>
                    <a:pt x="106" y="170"/>
                  </a:lnTo>
                  <a:lnTo>
                    <a:pt x="101" y="170"/>
                  </a:lnTo>
                  <a:lnTo>
                    <a:pt x="95" y="170"/>
                  </a:lnTo>
                  <a:lnTo>
                    <a:pt x="87" y="169"/>
                  </a:lnTo>
                  <a:lnTo>
                    <a:pt x="74" y="166"/>
                  </a:lnTo>
                  <a:lnTo>
                    <a:pt x="70" y="162"/>
                  </a:lnTo>
                  <a:lnTo>
                    <a:pt x="66" y="160"/>
                  </a:lnTo>
                  <a:lnTo>
                    <a:pt x="60" y="161"/>
                  </a:lnTo>
                  <a:lnTo>
                    <a:pt x="51" y="166"/>
                  </a:lnTo>
                  <a:lnTo>
                    <a:pt x="47" y="168"/>
                  </a:lnTo>
                  <a:lnTo>
                    <a:pt x="43" y="168"/>
                  </a:lnTo>
                  <a:lnTo>
                    <a:pt x="35" y="163"/>
                  </a:lnTo>
                  <a:lnTo>
                    <a:pt x="30" y="160"/>
                  </a:lnTo>
                  <a:lnTo>
                    <a:pt x="24" y="156"/>
                  </a:lnTo>
                  <a:lnTo>
                    <a:pt x="18" y="153"/>
                  </a:lnTo>
                  <a:lnTo>
                    <a:pt x="13" y="151"/>
                  </a:lnTo>
                  <a:lnTo>
                    <a:pt x="10" y="148"/>
                  </a:lnTo>
                  <a:lnTo>
                    <a:pt x="9" y="145"/>
                  </a:lnTo>
                  <a:lnTo>
                    <a:pt x="11" y="143"/>
                  </a:lnTo>
                  <a:lnTo>
                    <a:pt x="16" y="140"/>
                  </a:lnTo>
                  <a:lnTo>
                    <a:pt x="23" y="138"/>
                  </a:lnTo>
                  <a:lnTo>
                    <a:pt x="30" y="137"/>
                  </a:lnTo>
                  <a:lnTo>
                    <a:pt x="36" y="136"/>
                  </a:lnTo>
                  <a:lnTo>
                    <a:pt x="41" y="135"/>
                  </a:lnTo>
                  <a:lnTo>
                    <a:pt x="45" y="133"/>
                  </a:lnTo>
                  <a:lnTo>
                    <a:pt x="45" y="132"/>
                  </a:lnTo>
                  <a:lnTo>
                    <a:pt x="42" y="130"/>
                  </a:lnTo>
                  <a:lnTo>
                    <a:pt x="35" y="128"/>
                  </a:lnTo>
                  <a:lnTo>
                    <a:pt x="27" y="125"/>
                  </a:lnTo>
                  <a:lnTo>
                    <a:pt x="19" y="123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4" y="118"/>
                  </a:lnTo>
                  <a:lnTo>
                    <a:pt x="2" y="116"/>
                  </a:lnTo>
                  <a:lnTo>
                    <a:pt x="0" y="112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0" y="85"/>
                  </a:lnTo>
                  <a:lnTo>
                    <a:pt x="0" y="76"/>
                  </a:lnTo>
                  <a:lnTo>
                    <a:pt x="1" y="60"/>
                  </a:lnTo>
                  <a:lnTo>
                    <a:pt x="5" y="39"/>
                  </a:lnTo>
                  <a:lnTo>
                    <a:pt x="12" y="21"/>
                  </a:lnTo>
                  <a:lnTo>
                    <a:pt x="22" y="9"/>
                  </a:lnTo>
                  <a:lnTo>
                    <a:pt x="31" y="3"/>
                  </a:lnTo>
                  <a:lnTo>
                    <a:pt x="39" y="3"/>
                  </a:lnTo>
                  <a:lnTo>
                    <a:pt x="46" y="6"/>
                  </a:lnTo>
                  <a:lnTo>
                    <a:pt x="50" y="10"/>
                  </a:lnTo>
                  <a:lnTo>
                    <a:pt x="49" y="19"/>
                  </a:lnTo>
                  <a:lnTo>
                    <a:pt x="43" y="40"/>
                  </a:lnTo>
                  <a:lnTo>
                    <a:pt x="42" y="56"/>
                  </a:lnTo>
                  <a:lnTo>
                    <a:pt x="45" y="70"/>
                  </a:lnTo>
                  <a:lnTo>
                    <a:pt x="50" y="80"/>
                  </a:lnTo>
                  <a:lnTo>
                    <a:pt x="56" y="90"/>
                  </a:lnTo>
                  <a:lnTo>
                    <a:pt x="62" y="97"/>
                  </a:lnTo>
                  <a:lnTo>
                    <a:pt x="68" y="102"/>
                  </a:lnTo>
                  <a:lnTo>
                    <a:pt x="71" y="108"/>
                  </a:lnTo>
                  <a:lnTo>
                    <a:pt x="70" y="107"/>
                  </a:lnTo>
                  <a:lnTo>
                    <a:pt x="63" y="87"/>
                  </a:lnTo>
                  <a:lnTo>
                    <a:pt x="56" y="62"/>
                  </a:lnTo>
                  <a:lnTo>
                    <a:pt x="55" y="41"/>
                  </a:lnTo>
                  <a:lnTo>
                    <a:pt x="58" y="26"/>
                  </a:lnTo>
                  <a:lnTo>
                    <a:pt x="62" y="12"/>
                  </a:lnTo>
                  <a:lnTo>
                    <a:pt x="69" y="3"/>
                  </a:lnTo>
                  <a:lnTo>
                    <a:pt x="79" y="0"/>
                  </a:lnTo>
                  <a:lnTo>
                    <a:pt x="91" y="2"/>
                  </a:lnTo>
                  <a:lnTo>
                    <a:pt x="100" y="7"/>
                  </a:lnTo>
                  <a:lnTo>
                    <a:pt x="106" y="14"/>
                  </a:lnTo>
                  <a:lnTo>
                    <a:pt x="109" y="21"/>
                  </a:lnTo>
                  <a:lnTo>
                    <a:pt x="111" y="26"/>
                  </a:lnTo>
                  <a:lnTo>
                    <a:pt x="114" y="32"/>
                  </a:lnTo>
                  <a:lnTo>
                    <a:pt x="115" y="39"/>
                  </a:lnTo>
                  <a:lnTo>
                    <a:pt x="116" y="47"/>
                  </a:lnTo>
                  <a:lnTo>
                    <a:pt x="118" y="53"/>
                  </a:lnTo>
                  <a:lnTo>
                    <a:pt x="124" y="54"/>
                  </a:lnTo>
                  <a:lnTo>
                    <a:pt x="132" y="52"/>
                  </a:lnTo>
                  <a:lnTo>
                    <a:pt x="140" y="47"/>
                  </a:lnTo>
                  <a:lnTo>
                    <a:pt x="146" y="41"/>
                  </a:lnTo>
                  <a:lnTo>
                    <a:pt x="147" y="36"/>
                  </a:lnTo>
                  <a:lnTo>
                    <a:pt x="149" y="31"/>
                  </a:lnTo>
                  <a:lnTo>
                    <a:pt x="156" y="27"/>
                  </a:lnTo>
                  <a:lnTo>
                    <a:pt x="164" y="23"/>
                  </a:lnTo>
                  <a:lnTo>
                    <a:pt x="169" y="19"/>
                  </a:lnTo>
                  <a:lnTo>
                    <a:pt x="175" y="19"/>
                  </a:lnTo>
                  <a:lnTo>
                    <a:pt x="185" y="24"/>
                  </a:lnTo>
                  <a:lnTo>
                    <a:pt x="197" y="32"/>
                  </a:lnTo>
                  <a:lnTo>
                    <a:pt x="202" y="38"/>
                  </a:lnTo>
                  <a:lnTo>
                    <a:pt x="206" y="44"/>
                  </a:lnTo>
                  <a:lnTo>
                    <a:pt x="209" y="49"/>
                  </a:lnTo>
                  <a:lnTo>
                    <a:pt x="214" y="55"/>
                  </a:lnTo>
                  <a:lnTo>
                    <a:pt x="221" y="60"/>
                  </a:lnTo>
                  <a:lnTo>
                    <a:pt x="227" y="61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46" y="46"/>
                  </a:lnTo>
                  <a:lnTo>
                    <a:pt x="256" y="46"/>
                  </a:lnTo>
                  <a:lnTo>
                    <a:pt x="263" y="49"/>
                  </a:lnTo>
                  <a:lnTo>
                    <a:pt x="266" y="54"/>
                  </a:lnTo>
                  <a:lnTo>
                    <a:pt x="268" y="56"/>
                  </a:lnTo>
                  <a:lnTo>
                    <a:pt x="271" y="59"/>
                  </a:lnTo>
                  <a:lnTo>
                    <a:pt x="281" y="61"/>
                  </a:lnTo>
                  <a:lnTo>
                    <a:pt x="288" y="62"/>
                  </a:lnTo>
                  <a:lnTo>
                    <a:pt x="296" y="62"/>
                  </a:lnTo>
                  <a:lnTo>
                    <a:pt x="304" y="63"/>
                  </a:lnTo>
                  <a:lnTo>
                    <a:pt x="311" y="63"/>
                  </a:lnTo>
                  <a:lnTo>
                    <a:pt x="318" y="63"/>
                  </a:lnTo>
                  <a:lnTo>
                    <a:pt x="321" y="64"/>
                  </a:lnTo>
                  <a:lnTo>
                    <a:pt x="323" y="67"/>
                  </a:lnTo>
                  <a:lnTo>
                    <a:pt x="321" y="69"/>
                  </a:lnTo>
                  <a:lnTo>
                    <a:pt x="319" y="72"/>
                  </a:lnTo>
                  <a:lnTo>
                    <a:pt x="322" y="72"/>
                  </a:lnTo>
                  <a:lnTo>
                    <a:pt x="329" y="72"/>
                  </a:lnTo>
                  <a:lnTo>
                    <a:pt x="335" y="74"/>
                  </a:lnTo>
                  <a:lnTo>
                    <a:pt x="339" y="78"/>
                  </a:lnTo>
                  <a:lnTo>
                    <a:pt x="345" y="83"/>
                  </a:lnTo>
                  <a:lnTo>
                    <a:pt x="349" y="86"/>
                  </a:lnTo>
                  <a:lnTo>
                    <a:pt x="351" y="87"/>
                  </a:lnTo>
                  <a:lnTo>
                    <a:pt x="350" y="87"/>
                  </a:lnTo>
                  <a:lnTo>
                    <a:pt x="345" y="89"/>
                  </a:lnTo>
                  <a:lnTo>
                    <a:pt x="342" y="91"/>
                  </a:lnTo>
                  <a:lnTo>
                    <a:pt x="339" y="93"/>
                  </a:lnTo>
                  <a:lnTo>
                    <a:pt x="343" y="97"/>
                  </a:lnTo>
                  <a:lnTo>
                    <a:pt x="352" y="100"/>
                  </a:lnTo>
                  <a:lnTo>
                    <a:pt x="361" y="102"/>
                  </a:lnTo>
                  <a:lnTo>
                    <a:pt x="361" y="105"/>
                  </a:lnTo>
                  <a:lnTo>
                    <a:pt x="357" y="107"/>
                  </a:lnTo>
                  <a:lnTo>
                    <a:pt x="353" y="108"/>
                  </a:lnTo>
                  <a:lnTo>
                    <a:pt x="351" y="110"/>
                  </a:lnTo>
                  <a:lnTo>
                    <a:pt x="351" y="115"/>
                  </a:lnTo>
                  <a:lnTo>
                    <a:pt x="350" y="118"/>
                  </a:lnTo>
                  <a:lnTo>
                    <a:pt x="349" y="123"/>
                  </a:lnTo>
                  <a:lnTo>
                    <a:pt x="349" y="127"/>
                  </a:lnTo>
                  <a:lnTo>
                    <a:pt x="353" y="132"/>
                  </a:lnTo>
                  <a:lnTo>
                    <a:pt x="361" y="135"/>
                  </a:lnTo>
                  <a:lnTo>
                    <a:pt x="371" y="133"/>
                  </a:lnTo>
                  <a:lnTo>
                    <a:pt x="377" y="133"/>
                  </a:lnTo>
                  <a:lnTo>
                    <a:pt x="384" y="136"/>
                  </a:lnTo>
                  <a:lnTo>
                    <a:pt x="392" y="143"/>
                  </a:lnTo>
                  <a:lnTo>
                    <a:pt x="400" y="150"/>
                  </a:lnTo>
                  <a:lnTo>
                    <a:pt x="407" y="152"/>
                  </a:lnTo>
                  <a:lnTo>
                    <a:pt x="409" y="150"/>
                  </a:lnTo>
                  <a:lnTo>
                    <a:pt x="406" y="144"/>
                  </a:lnTo>
                  <a:lnTo>
                    <a:pt x="403" y="139"/>
                  </a:lnTo>
                  <a:lnTo>
                    <a:pt x="403" y="137"/>
                  </a:lnTo>
                  <a:lnTo>
                    <a:pt x="409" y="139"/>
                  </a:lnTo>
                  <a:lnTo>
                    <a:pt x="414" y="140"/>
                  </a:lnTo>
                  <a:lnTo>
                    <a:pt x="421" y="142"/>
                  </a:lnTo>
                  <a:lnTo>
                    <a:pt x="429" y="143"/>
                  </a:lnTo>
                  <a:lnTo>
                    <a:pt x="436" y="143"/>
                  </a:lnTo>
                  <a:lnTo>
                    <a:pt x="442" y="144"/>
                  </a:lnTo>
                  <a:lnTo>
                    <a:pt x="447" y="145"/>
                  </a:lnTo>
                  <a:lnTo>
                    <a:pt x="450" y="146"/>
                  </a:lnTo>
                  <a:lnTo>
                    <a:pt x="451" y="148"/>
                  </a:lnTo>
                  <a:lnTo>
                    <a:pt x="450" y="152"/>
                  </a:lnTo>
                  <a:lnTo>
                    <a:pt x="451" y="154"/>
                  </a:lnTo>
                  <a:lnTo>
                    <a:pt x="453" y="155"/>
                  </a:lnTo>
                  <a:lnTo>
                    <a:pt x="457" y="155"/>
                  </a:lnTo>
                  <a:lnTo>
                    <a:pt x="461" y="155"/>
                  </a:lnTo>
                  <a:lnTo>
                    <a:pt x="466" y="153"/>
                  </a:lnTo>
                  <a:lnTo>
                    <a:pt x="472" y="152"/>
                  </a:lnTo>
                  <a:lnTo>
                    <a:pt x="480" y="152"/>
                  </a:lnTo>
                  <a:lnTo>
                    <a:pt x="490" y="153"/>
                  </a:lnTo>
                  <a:lnTo>
                    <a:pt x="501" y="154"/>
                  </a:lnTo>
                  <a:lnTo>
                    <a:pt x="509" y="158"/>
                  </a:lnTo>
                  <a:lnTo>
                    <a:pt x="511" y="163"/>
                  </a:lnTo>
                  <a:lnTo>
                    <a:pt x="508" y="169"/>
                  </a:lnTo>
                  <a:lnTo>
                    <a:pt x="501" y="173"/>
                  </a:lnTo>
                  <a:lnTo>
                    <a:pt x="496" y="176"/>
                  </a:lnTo>
                  <a:lnTo>
                    <a:pt x="496" y="180"/>
                  </a:lnTo>
                  <a:lnTo>
                    <a:pt x="501" y="183"/>
                  </a:lnTo>
                  <a:lnTo>
                    <a:pt x="505" y="186"/>
                  </a:lnTo>
                  <a:lnTo>
                    <a:pt x="510" y="191"/>
                  </a:lnTo>
                  <a:lnTo>
                    <a:pt x="511" y="196"/>
                  </a:lnTo>
                  <a:lnTo>
                    <a:pt x="511" y="200"/>
                  </a:lnTo>
                  <a:lnTo>
                    <a:pt x="509" y="204"/>
                  </a:lnTo>
                  <a:lnTo>
                    <a:pt x="505" y="207"/>
                  </a:lnTo>
                  <a:lnTo>
                    <a:pt x="501" y="209"/>
                  </a:lnTo>
                  <a:lnTo>
                    <a:pt x="497" y="212"/>
                  </a:lnTo>
                  <a:lnTo>
                    <a:pt x="497" y="214"/>
                  </a:lnTo>
                  <a:lnTo>
                    <a:pt x="499" y="219"/>
                  </a:lnTo>
                  <a:lnTo>
                    <a:pt x="505" y="223"/>
                  </a:lnTo>
                  <a:lnTo>
                    <a:pt x="511" y="228"/>
                  </a:lnTo>
                  <a:lnTo>
                    <a:pt x="514" y="234"/>
                  </a:lnTo>
                  <a:lnTo>
                    <a:pt x="514" y="239"/>
                  </a:lnTo>
                  <a:lnTo>
                    <a:pt x="511" y="244"/>
                  </a:lnTo>
                  <a:lnTo>
                    <a:pt x="506" y="248"/>
                  </a:lnTo>
                  <a:lnTo>
                    <a:pt x="503" y="249"/>
                  </a:lnTo>
                  <a:lnTo>
                    <a:pt x="501" y="249"/>
                  </a:lnTo>
                  <a:lnTo>
                    <a:pt x="495" y="245"/>
                  </a:lnTo>
                  <a:lnTo>
                    <a:pt x="487" y="242"/>
                  </a:lnTo>
                  <a:lnTo>
                    <a:pt x="480" y="238"/>
                  </a:lnTo>
                  <a:lnTo>
                    <a:pt x="474" y="235"/>
                  </a:lnTo>
                  <a:lnTo>
                    <a:pt x="468" y="231"/>
                  </a:lnTo>
                  <a:lnTo>
                    <a:pt x="465" y="229"/>
                  </a:lnTo>
                  <a:lnTo>
                    <a:pt x="460" y="228"/>
                  </a:lnTo>
                  <a:lnTo>
                    <a:pt x="456" y="226"/>
                  </a:lnTo>
                  <a:lnTo>
                    <a:pt x="449" y="223"/>
                  </a:lnTo>
                  <a:lnTo>
                    <a:pt x="440" y="220"/>
                  </a:lnTo>
                  <a:lnTo>
                    <a:pt x="432" y="219"/>
                  </a:lnTo>
                  <a:lnTo>
                    <a:pt x="425" y="220"/>
                  </a:lnTo>
                  <a:lnTo>
                    <a:pt x="421" y="224"/>
                  </a:lnTo>
                  <a:lnTo>
                    <a:pt x="421" y="230"/>
                  </a:lnTo>
                  <a:lnTo>
                    <a:pt x="423" y="236"/>
                  </a:lnTo>
                  <a:lnTo>
                    <a:pt x="428" y="243"/>
                  </a:lnTo>
                  <a:lnTo>
                    <a:pt x="435" y="251"/>
                  </a:lnTo>
                  <a:lnTo>
                    <a:pt x="440" y="254"/>
                  </a:lnTo>
                  <a:lnTo>
                    <a:pt x="443" y="259"/>
                  </a:lnTo>
                  <a:lnTo>
                    <a:pt x="449" y="262"/>
                  </a:lnTo>
                  <a:lnTo>
                    <a:pt x="453" y="265"/>
                  </a:lnTo>
                  <a:lnTo>
                    <a:pt x="459" y="268"/>
                  </a:lnTo>
                  <a:lnTo>
                    <a:pt x="465" y="271"/>
                  </a:lnTo>
                  <a:lnTo>
                    <a:pt x="471" y="272"/>
                  </a:lnTo>
                  <a:lnTo>
                    <a:pt x="476" y="273"/>
                  </a:lnTo>
                  <a:lnTo>
                    <a:pt x="487" y="275"/>
                  </a:lnTo>
                  <a:lnTo>
                    <a:pt x="495" y="277"/>
                  </a:lnTo>
                  <a:lnTo>
                    <a:pt x="501" y="281"/>
                  </a:lnTo>
                  <a:lnTo>
                    <a:pt x="505" y="286"/>
                  </a:lnTo>
                  <a:lnTo>
                    <a:pt x="512" y="289"/>
                  </a:lnTo>
                  <a:lnTo>
                    <a:pt x="520" y="291"/>
                  </a:lnTo>
                  <a:lnTo>
                    <a:pt x="528" y="294"/>
                  </a:lnTo>
                  <a:lnTo>
                    <a:pt x="533" y="301"/>
                  </a:lnTo>
                  <a:lnTo>
                    <a:pt x="534" y="307"/>
                  </a:lnTo>
                  <a:lnTo>
                    <a:pt x="533" y="311"/>
                  </a:lnTo>
                  <a:lnTo>
                    <a:pt x="533" y="315"/>
                  </a:lnTo>
                  <a:lnTo>
                    <a:pt x="536" y="324"/>
                  </a:lnTo>
                  <a:lnTo>
                    <a:pt x="541" y="332"/>
                  </a:lnTo>
                  <a:lnTo>
                    <a:pt x="543" y="337"/>
                  </a:lnTo>
                  <a:lnTo>
                    <a:pt x="544" y="342"/>
                  </a:lnTo>
                  <a:lnTo>
                    <a:pt x="548" y="345"/>
                  </a:lnTo>
                  <a:lnTo>
                    <a:pt x="552" y="350"/>
                  </a:lnTo>
                  <a:lnTo>
                    <a:pt x="556" y="354"/>
                  </a:lnTo>
                  <a:lnTo>
                    <a:pt x="555" y="357"/>
                  </a:lnTo>
                  <a:lnTo>
                    <a:pt x="549" y="356"/>
                  </a:lnTo>
                  <a:lnTo>
                    <a:pt x="544" y="352"/>
                  </a:lnTo>
                  <a:lnTo>
                    <a:pt x="541" y="349"/>
                  </a:lnTo>
                  <a:lnTo>
                    <a:pt x="535" y="345"/>
                  </a:lnTo>
                  <a:lnTo>
                    <a:pt x="525" y="345"/>
                  </a:lnTo>
                  <a:lnTo>
                    <a:pt x="513" y="348"/>
                  </a:lnTo>
                  <a:lnTo>
                    <a:pt x="505" y="349"/>
                  </a:lnTo>
                  <a:lnTo>
                    <a:pt x="499" y="349"/>
                  </a:lnTo>
                  <a:lnTo>
                    <a:pt x="493" y="345"/>
                  </a:lnTo>
                  <a:lnTo>
                    <a:pt x="488" y="343"/>
                  </a:lnTo>
                  <a:lnTo>
                    <a:pt x="483" y="342"/>
                  </a:lnTo>
                  <a:lnTo>
                    <a:pt x="478" y="340"/>
                  </a:lnTo>
                  <a:lnTo>
                    <a:pt x="472" y="339"/>
                  </a:lnTo>
                  <a:lnTo>
                    <a:pt x="466" y="337"/>
                  </a:lnTo>
                  <a:lnTo>
                    <a:pt x="461" y="337"/>
                  </a:lnTo>
                  <a:lnTo>
                    <a:pt x="457" y="337"/>
                  </a:lnTo>
                  <a:lnTo>
                    <a:pt x="453" y="337"/>
                  </a:lnTo>
                  <a:lnTo>
                    <a:pt x="451" y="340"/>
                  </a:lnTo>
                  <a:lnTo>
                    <a:pt x="455" y="343"/>
                  </a:lnTo>
                  <a:lnTo>
                    <a:pt x="463" y="347"/>
                  </a:lnTo>
                  <a:lnTo>
                    <a:pt x="476" y="352"/>
                  </a:lnTo>
                  <a:lnTo>
                    <a:pt x="485" y="355"/>
                  </a:lnTo>
                  <a:lnTo>
                    <a:pt x="490" y="357"/>
                  </a:lnTo>
                  <a:lnTo>
                    <a:pt x="496" y="358"/>
                  </a:lnTo>
                  <a:lnTo>
                    <a:pt x="499" y="358"/>
                  </a:lnTo>
                  <a:lnTo>
                    <a:pt x="503" y="359"/>
                  </a:lnTo>
                  <a:lnTo>
                    <a:pt x="506" y="360"/>
                  </a:lnTo>
                  <a:lnTo>
                    <a:pt x="509" y="362"/>
                  </a:lnTo>
                  <a:lnTo>
                    <a:pt x="511" y="364"/>
                  </a:lnTo>
                  <a:lnTo>
                    <a:pt x="517" y="367"/>
                  </a:lnTo>
                  <a:lnTo>
                    <a:pt x="525" y="371"/>
                  </a:lnTo>
                  <a:lnTo>
                    <a:pt x="533" y="374"/>
                  </a:lnTo>
                  <a:lnTo>
                    <a:pt x="539" y="37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7" name="Freeform 432"/>
            <p:cNvSpPr>
              <a:spLocks/>
            </p:cNvSpPr>
            <p:nvPr/>
          </p:nvSpPr>
          <p:spPr bwMode="auto">
            <a:xfrm>
              <a:off x="1644846" y="505324"/>
              <a:ext cx="163132" cy="150082"/>
            </a:xfrm>
            <a:custGeom>
              <a:avLst/>
              <a:gdLst>
                <a:gd name="T0" fmla="*/ 2147483647 w 148"/>
                <a:gd name="T1" fmla="*/ 2147483647 h 146"/>
                <a:gd name="T2" fmla="*/ 2147483647 w 148"/>
                <a:gd name="T3" fmla="*/ 2147483647 h 146"/>
                <a:gd name="T4" fmla="*/ 2147483647 w 148"/>
                <a:gd name="T5" fmla="*/ 2147483647 h 146"/>
                <a:gd name="T6" fmla="*/ 2147483647 w 148"/>
                <a:gd name="T7" fmla="*/ 2147483647 h 146"/>
                <a:gd name="T8" fmla="*/ 2147483647 w 148"/>
                <a:gd name="T9" fmla="*/ 2147483647 h 146"/>
                <a:gd name="T10" fmla="*/ 2147483647 w 148"/>
                <a:gd name="T11" fmla="*/ 2147483647 h 146"/>
                <a:gd name="T12" fmla="*/ 2147483647 w 148"/>
                <a:gd name="T13" fmla="*/ 2147483647 h 146"/>
                <a:gd name="T14" fmla="*/ 2147483647 w 148"/>
                <a:gd name="T15" fmla="*/ 2147483647 h 146"/>
                <a:gd name="T16" fmla="*/ 2147483647 w 148"/>
                <a:gd name="T17" fmla="*/ 2147483647 h 146"/>
                <a:gd name="T18" fmla="*/ 2147483647 w 148"/>
                <a:gd name="T19" fmla="*/ 0 h 146"/>
                <a:gd name="T20" fmla="*/ 2147483647 w 148"/>
                <a:gd name="T21" fmla="*/ 2147483647 h 146"/>
                <a:gd name="T22" fmla="*/ 2147483647 w 148"/>
                <a:gd name="T23" fmla="*/ 2147483647 h 146"/>
                <a:gd name="T24" fmla="*/ 2147483647 w 148"/>
                <a:gd name="T25" fmla="*/ 2147483647 h 146"/>
                <a:gd name="T26" fmla="*/ 2147483647 w 148"/>
                <a:gd name="T27" fmla="*/ 2147483647 h 146"/>
                <a:gd name="T28" fmla="*/ 2147483647 w 148"/>
                <a:gd name="T29" fmla="*/ 2147483647 h 146"/>
                <a:gd name="T30" fmla="*/ 2147483647 w 148"/>
                <a:gd name="T31" fmla="*/ 2147483647 h 146"/>
                <a:gd name="T32" fmla="*/ 2147483647 w 148"/>
                <a:gd name="T33" fmla="*/ 2147483647 h 146"/>
                <a:gd name="T34" fmla="*/ 2147483647 w 148"/>
                <a:gd name="T35" fmla="*/ 2147483647 h 146"/>
                <a:gd name="T36" fmla="*/ 2147483647 w 148"/>
                <a:gd name="T37" fmla="*/ 2147483647 h 146"/>
                <a:gd name="T38" fmla="*/ 2147483647 w 148"/>
                <a:gd name="T39" fmla="*/ 2147483647 h 146"/>
                <a:gd name="T40" fmla="*/ 2147483647 w 148"/>
                <a:gd name="T41" fmla="*/ 2147483647 h 146"/>
                <a:gd name="T42" fmla="*/ 2147483647 w 148"/>
                <a:gd name="T43" fmla="*/ 2147483647 h 146"/>
                <a:gd name="T44" fmla="*/ 2147483647 w 148"/>
                <a:gd name="T45" fmla="*/ 2147483647 h 146"/>
                <a:gd name="T46" fmla="*/ 2147483647 w 148"/>
                <a:gd name="T47" fmla="*/ 2147483647 h 146"/>
                <a:gd name="T48" fmla="*/ 2147483647 w 148"/>
                <a:gd name="T49" fmla="*/ 2147483647 h 146"/>
                <a:gd name="T50" fmla="*/ 2147483647 w 148"/>
                <a:gd name="T51" fmla="*/ 2147483647 h 146"/>
                <a:gd name="T52" fmla="*/ 2147483647 w 148"/>
                <a:gd name="T53" fmla="*/ 2147483647 h 146"/>
                <a:gd name="T54" fmla="*/ 2147483647 w 148"/>
                <a:gd name="T55" fmla="*/ 2147483647 h 146"/>
                <a:gd name="T56" fmla="*/ 2147483647 w 148"/>
                <a:gd name="T57" fmla="*/ 2147483647 h 146"/>
                <a:gd name="T58" fmla="*/ 2147483647 w 148"/>
                <a:gd name="T59" fmla="*/ 2147483647 h 146"/>
                <a:gd name="T60" fmla="*/ 2147483647 w 148"/>
                <a:gd name="T61" fmla="*/ 2147483647 h 146"/>
                <a:gd name="T62" fmla="*/ 2147483647 w 148"/>
                <a:gd name="T63" fmla="*/ 2147483647 h 1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8"/>
                <a:gd name="T97" fmla="*/ 0 h 146"/>
                <a:gd name="T98" fmla="*/ 148 w 148"/>
                <a:gd name="T99" fmla="*/ 146 h 1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8" h="146">
                  <a:moveTo>
                    <a:pt x="148" y="71"/>
                  </a:moveTo>
                  <a:lnTo>
                    <a:pt x="146" y="67"/>
                  </a:lnTo>
                  <a:lnTo>
                    <a:pt x="145" y="56"/>
                  </a:lnTo>
                  <a:lnTo>
                    <a:pt x="141" y="44"/>
                  </a:lnTo>
                  <a:lnTo>
                    <a:pt x="135" y="36"/>
                  </a:lnTo>
                  <a:lnTo>
                    <a:pt x="129" y="33"/>
                  </a:lnTo>
                  <a:lnTo>
                    <a:pt x="125" y="33"/>
                  </a:lnTo>
                  <a:lnTo>
                    <a:pt x="120" y="35"/>
                  </a:lnTo>
                  <a:lnTo>
                    <a:pt x="115" y="32"/>
                  </a:lnTo>
                  <a:lnTo>
                    <a:pt x="111" y="26"/>
                  </a:lnTo>
                  <a:lnTo>
                    <a:pt x="108" y="20"/>
                  </a:lnTo>
                  <a:lnTo>
                    <a:pt x="104" y="14"/>
                  </a:lnTo>
                  <a:lnTo>
                    <a:pt x="95" y="12"/>
                  </a:lnTo>
                  <a:lnTo>
                    <a:pt x="88" y="10"/>
                  </a:lnTo>
                  <a:lnTo>
                    <a:pt x="82" y="9"/>
                  </a:lnTo>
                  <a:lnTo>
                    <a:pt x="77" y="7"/>
                  </a:lnTo>
                  <a:lnTo>
                    <a:pt x="73" y="3"/>
                  </a:lnTo>
                  <a:lnTo>
                    <a:pt x="68" y="1"/>
                  </a:lnTo>
                  <a:lnTo>
                    <a:pt x="65" y="0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8"/>
                  </a:lnTo>
                  <a:lnTo>
                    <a:pt x="58" y="15"/>
                  </a:lnTo>
                  <a:lnTo>
                    <a:pt x="57" y="20"/>
                  </a:lnTo>
                  <a:lnTo>
                    <a:pt x="55" y="24"/>
                  </a:lnTo>
                  <a:lnTo>
                    <a:pt x="50" y="31"/>
                  </a:lnTo>
                  <a:lnTo>
                    <a:pt x="42" y="40"/>
                  </a:lnTo>
                  <a:lnTo>
                    <a:pt x="32" y="50"/>
                  </a:lnTo>
                  <a:lnTo>
                    <a:pt x="27" y="55"/>
                  </a:lnTo>
                  <a:lnTo>
                    <a:pt x="20" y="62"/>
                  </a:lnTo>
                  <a:lnTo>
                    <a:pt x="11" y="71"/>
                  </a:lnTo>
                  <a:lnTo>
                    <a:pt x="3" y="82"/>
                  </a:lnTo>
                  <a:lnTo>
                    <a:pt x="0" y="90"/>
                  </a:lnTo>
                  <a:lnTo>
                    <a:pt x="3" y="91"/>
                  </a:lnTo>
                  <a:lnTo>
                    <a:pt x="4" y="91"/>
                  </a:lnTo>
                  <a:lnTo>
                    <a:pt x="6" y="94"/>
                  </a:lnTo>
                  <a:lnTo>
                    <a:pt x="11" y="107"/>
                  </a:lnTo>
                  <a:lnTo>
                    <a:pt x="14" y="123"/>
                  </a:lnTo>
                  <a:lnTo>
                    <a:pt x="14" y="136"/>
                  </a:lnTo>
                  <a:lnTo>
                    <a:pt x="15" y="144"/>
                  </a:lnTo>
                  <a:lnTo>
                    <a:pt x="20" y="146"/>
                  </a:lnTo>
                  <a:lnTo>
                    <a:pt x="27" y="143"/>
                  </a:lnTo>
                  <a:lnTo>
                    <a:pt x="32" y="139"/>
                  </a:lnTo>
                  <a:lnTo>
                    <a:pt x="36" y="137"/>
                  </a:lnTo>
                  <a:lnTo>
                    <a:pt x="39" y="138"/>
                  </a:lnTo>
                  <a:lnTo>
                    <a:pt x="44" y="143"/>
                  </a:lnTo>
                  <a:lnTo>
                    <a:pt x="50" y="146"/>
                  </a:lnTo>
                  <a:lnTo>
                    <a:pt x="55" y="145"/>
                  </a:lnTo>
                  <a:lnTo>
                    <a:pt x="60" y="135"/>
                  </a:lnTo>
                  <a:lnTo>
                    <a:pt x="66" y="124"/>
                  </a:lnTo>
                  <a:lnTo>
                    <a:pt x="75" y="119"/>
                  </a:lnTo>
                  <a:lnTo>
                    <a:pt x="83" y="116"/>
                  </a:lnTo>
                  <a:lnTo>
                    <a:pt x="87" y="111"/>
                  </a:lnTo>
                  <a:lnTo>
                    <a:pt x="87" y="104"/>
                  </a:lnTo>
                  <a:lnTo>
                    <a:pt x="87" y="99"/>
                  </a:lnTo>
                  <a:lnTo>
                    <a:pt x="91" y="96"/>
                  </a:lnTo>
                  <a:lnTo>
                    <a:pt x="104" y="92"/>
                  </a:lnTo>
                  <a:lnTo>
                    <a:pt x="112" y="90"/>
                  </a:lnTo>
                  <a:lnTo>
                    <a:pt x="120" y="89"/>
                  </a:lnTo>
                  <a:lnTo>
                    <a:pt x="128" y="86"/>
                  </a:lnTo>
                  <a:lnTo>
                    <a:pt x="135" y="84"/>
                  </a:lnTo>
                  <a:lnTo>
                    <a:pt x="140" y="82"/>
                  </a:lnTo>
                  <a:lnTo>
                    <a:pt x="144" y="78"/>
                  </a:lnTo>
                  <a:lnTo>
                    <a:pt x="146" y="75"/>
                  </a:lnTo>
                  <a:lnTo>
                    <a:pt x="148" y="7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8" name="Freeform 433"/>
            <p:cNvSpPr>
              <a:spLocks/>
            </p:cNvSpPr>
            <p:nvPr/>
          </p:nvSpPr>
          <p:spPr bwMode="auto">
            <a:xfrm>
              <a:off x="1817766" y="449859"/>
              <a:ext cx="148451" cy="96248"/>
            </a:xfrm>
            <a:custGeom>
              <a:avLst/>
              <a:gdLst>
                <a:gd name="T0" fmla="*/ 2147483647 w 133"/>
                <a:gd name="T1" fmla="*/ 2147483647 h 91"/>
                <a:gd name="T2" fmla="*/ 2147483647 w 133"/>
                <a:gd name="T3" fmla="*/ 2147483647 h 91"/>
                <a:gd name="T4" fmla="*/ 2147483647 w 133"/>
                <a:gd name="T5" fmla="*/ 2147483647 h 91"/>
                <a:gd name="T6" fmla="*/ 2147483647 w 133"/>
                <a:gd name="T7" fmla="*/ 2147483647 h 91"/>
                <a:gd name="T8" fmla="*/ 2147483647 w 133"/>
                <a:gd name="T9" fmla="*/ 2147483647 h 91"/>
                <a:gd name="T10" fmla="*/ 2147483647 w 133"/>
                <a:gd name="T11" fmla="*/ 2147483647 h 91"/>
                <a:gd name="T12" fmla="*/ 2147483647 w 133"/>
                <a:gd name="T13" fmla="*/ 2147483647 h 91"/>
                <a:gd name="T14" fmla="*/ 2147483647 w 133"/>
                <a:gd name="T15" fmla="*/ 2147483647 h 91"/>
                <a:gd name="T16" fmla="*/ 2147483647 w 133"/>
                <a:gd name="T17" fmla="*/ 2147483647 h 91"/>
                <a:gd name="T18" fmla="*/ 2147483647 w 133"/>
                <a:gd name="T19" fmla="*/ 2147483647 h 91"/>
                <a:gd name="T20" fmla="*/ 2147483647 w 133"/>
                <a:gd name="T21" fmla="*/ 2147483647 h 91"/>
                <a:gd name="T22" fmla="*/ 2147483647 w 133"/>
                <a:gd name="T23" fmla="*/ 2147483647 h 91"/>
                <a:gd name="T24" fmla="*/ 2147483647 w 133"/>
                <a:gd name="T25" fmla="*/ 2147483647 h 91"/>
                <a:gd name="T26" fmla="*/ 2147483647 w 133"/>
                <a:gd name="T27" fmla="*/ 2147483647 h 91"/>
                <a:gd name="T28" fmla="*/ 2147483647 w 133"/>
                <a:gd name="T29" fmla="*/ 2147483647 h 91"/>
                <a:gd name="T30" fmla="*/ 2147483647 w 133"/>
                <a:gd name="T31" fmla="*/ 2147483647 h 91"/>
                <a:gd name="T32" fmla="*/ 2147483647 w 133"/>
                <a:gd name="T33" fmla="*/ 2147483647 h 91"/>
                <a:gd name="T34" fmla="*/ 2147483647 w 133"/>
                <a:gd name="T35" fmla="*/ 2147483647 h 91"/>
                <a:gd name="T36" fmla="*/ 2147483647 w 133"/>
                <a:gd name="T37" fmla="*/ 2147483647 h 91"/>
                <a:gd name="T38" fmla="*/ 2147483647 w 133"/>
                <a:gd name="T39" fmla="*/ 2147483647 h 91"/>
                <a:gd name="T40" fmla="*/ 2147483647 w 133"/>
                <a:gd name="T41" fmla="*/ 2147483647 h 91"/>
                <a:gd name="T42" fmla="*/ 2147483647 w 133"/>
                <a:gd name="T43" fmla="*/ 2147483647 h 91"/>
                <a:gd name="T44" fmla="*/ 2147483647 w 133"/>
                <a:gd name="T45" fmla="*/ 2147483647 h 91"/>
                <a:gd name="T46" fmla="*/ 2147483647 w 133"/>
                <a:gd name="T47" fmla="*/ 2147483647 h 91"/>
                <a:gd name="T48" fmla="*/ 2147483647 w 133"/>
                <a:gd name="T49" fmla="*/ 2147483647 h 91"/>
                <a:gd name="T50" fmla="*/ 2147483647 w 133"/>
                <a:gd name="T51" fmla="*/ 2147483647 h 91"/>
                <a:gd name="T52" fmla="*/ 2147483647 w 133"/>
                <a:gd name="T53" fmla="*/ 2147483647 h 91"/>
                <a:gd name="T54" fmla="*/ 2147483647 w 133"/>
                <a:gd name="T55" fmla="*/ 2147483647 h 91"/>
                <a:gd name="T56" fmla="*/ 0 w 133"/>
                <a:gd name="T57" fmla="*/ 2147483647 h 91"/>
                <a:gd name="T58" fmla="*/ 2147483647 w 133"/>
                <a:gd name="T59" fmla="*/ 2147483647 h 91"/>
                <a:gd name="T60" fmla="*/ 2147483647 w 133"/>
                <a:gd name="T61" fmla="*/ 2147483647 h 91"/>
                <a:gd name="T62" fmla="*/ 2147483647 w 133"/>
                <a:gd name="T63" fmla="*/ 2147483647 h 91"/>
                <a:gd name="T64" fmla="*/ 2147483647 w 133"/>
                <a:gd name="T65" fmla="*/ 2147483647 h 91"/>
                <a:gd name="T66" fmla="*/ 2147483647 w 133"/>
                <a:gd name="T67" fmla="*/ 2147483647 h 91"/>
                <a:gd name="T68" fmla="*/ 2147483647 w 133"/>
                <a:gd name="T69" fmla="*/ 0 h 91"/>
                <a:gd name="T70" fmla="*/ 2147483647 w 133"/>
                <a:gd name="T71" fmla="*/ 2147483647 h 91"/>
                <a:gd name="T72" fmla="*/ 2147483647 w 133"/>
                <a:gd name="T73" fmla="*/ 2147483647 h 91"/>
                <a:gd name="T74" fmla="*/ 2147483647 w 133"/>
                <a:gd name="T75" fmla="*/ 2147483647 h 91"/>
                <a:gd name="T76" fmla="*/ 2147483647 w 133"/>
                <a:gd name="T77" fmla="*/ 2147483647 h 91"/>
                <a:gd name="T78" fmla="*/ 2147483647 w 133"/>
                <a:gd name="T79" fmla="*/ 2147483647 h 91"/>
                <a:gd name="T80" fmla="*/ 2147483647 w 133"/>
                <a:gd name="T81" fmla="*/ 2147483647 h 91"/>
                <a:gd name="T82" fmla="*/ 2147483647 w 133"/>
                <a:gd name="T83" fmla="*/ 2147483647 h 91"/>
                <a:gd name="T84" fmla="*/ 2147483647 w 133"/>
                <a:gd name="T85" fmla="*/ 2147483647 h 91"/>
                <a:gd name="T86" fmla="*/ 2147483647 w 133"/>
                <a:gd name="T87" fmla="*/ 2147483647 h 91"/>
                <a:gd name="T88" fmla="*/ 2147483647 w 133"/>
                <a:gd name="T89" fmla="*/ 2147483647 h 91"/>
                <a:gd name="T90" fmla="*/ 2147483647 w 133"/>
                <a:gd name="T91" fmla="*/ 2147483647 h 91"/>
                <a:gd name="T92" fmla="*/ 2147483647 w 133"/>
                <a:gd name="T93" fmla="*/ 2147483647 h 91"/>
                <a:gd name="T94" fmla="*/ 2147483647 w 133"/>
                <a:gd name="T95" fmla="*/ 2147483647 h 91"/>
                <a:gd name="T96" fmla="*/ 2147483647 w 133"/>
                <a:gd name="T97" fmla="*/ 2147483647 h 91"/>
                <a:gd name="T98" fmla="*/ 2147483647 w 133"/>
                <a:gd name="T99" fmla="*/ 2147483647 h 91"/>
                <a:gd name="T100" fmla="*/ 2147483647 w 133"/>
                <a:gd name="T101" fmla="*/ 2147483647 h 91"/>
                <a:gd name="T102" fmla="*/ 2147483647 w 133"/>
                <a:gd name="T103" fmla="*/ 2147483647 h 9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3"/>
                <a:gd name="T157" fmla="*/ 0 h 91"/>
                <a:gd name="T158" fmla="*/ 133 w 133"/>
                <a:gd name="T159" fmla="*/ 91 h 9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3" h="91">
                  <a:moveTo>
                    <a:pt x="104" y="0"/>
                  </a:moveTo>
                  <a:lnTo>
                    <a:pt x="104" y="4"/>
                  </a:lnTo>
                  <a:lnTo>
                    <a:pt x="103" y="13"/>
                  </a:lnTo>
                  <a:lnTo>
                    <a:pt x="103" y="23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1" y="39"/>
                  </a:lnTo>
                  <a:lnTo>
                    <a:pt x="102" y="44"/>
                  </a:lnTo>
                  <a:lnTo>
                    <a:pt x="107" y="46"/>
                  </a:lnTo>
                  <a:lnTo>
                    <a:pt x="111" y="43"/>
                  </a:lnTo>
                  <a:lnTo>
                    <a:pt x="113" y="37"/>
                  </a:lnTo>
                  <a:lnTo>
                    <a:pt x="115" y="34"/>
                  </a:lnTo>
                  <a:lnTo>
                    <a:pt x="121" y="36"/>
                  </a:lnTo>
                  <a:lnTo>
                    <a:pt x="128" y="42"/>
                  </a:lnTo>
                  <a:lnTo>
                    <a:pt x="132" y="45"/>
                  </a:lnTo>
                  <a:lnTo>
                    <a:pt x="133" y="49"/>
                  </a:lnTo>
                  <a:lnTo>
                    <a:pt x="132" y="54"/>
                  </a:lnTo>
                  <a:lnTo>
                    <a:pt x="132" y="60"/>
                  </a:lnTo>
                  <a:lnTo>
                    <a:pt x="132" y="62"/>
                  </a:lnTo>
                  <a:lnTo>
                    <a:pt x="131" y="66"/>
                  </a:lnTo>
                  <a:lnTo>
                    <a:pt x="128" y="72"/>
                  </a:lnTo>
                  <a:lnTo>
                    <a:pt x="123" y="78"/>
                  </a:lnTo>
                  <a:lnTo>
                    <a:pt x="121" y="82"/>
                  </a:lnTo>
                  <a:lnTo>
                    <a:pt x="116" y="84"/>
                  </a:lnTo>
                  <a:lnTo>
                    <a:pt x="107" y="83"/>
                  </a:lnTo>
                  <a:lnTo>
                    <a:pt x="96" y="81"/>
                  </a:lnTo>
                  <a:lnTo>
                    <a:pt x="88" y="78"/>
                  </a:lnTo>
                  <a:lnTo>
                    <a:pt x="83" y="77"/>
                  </a:lnTo>
                  <a:lnTo>
                    <a:pt x="79" y="80"/>
                  </a:lnTo>
                  <a:lnTo>
                    <a:pt x="76" y="83"/>
                  </a:lnTo>
                  <a:lnTo>
                    <a:pt x="72" y="85"/>
                  </a:lnTo>
                  <a:lnTo>
                    <a:pt x="68" y="88"/>
                  </a:lnTo>
                  <a:lnTo>
                    <a:pt x="61" y="90"/>
                  </a:lnTo>
                  <a:lnTo>
                    <a:pt x="54" y="91"/>
                  </a:lnTo>
                  <a:lnTo>
                    <a:pt x="49" y="91"/>
                  </a:lnTo>
                  <a:lnTo>
                    <a:pt x="45" y="91"/>
                  </a:lnTo>
                  <a:lnTo>
                    <a:pt x="39" y="91"/>
                  </a:lnTo>
                  <a:lnTo>
                    <a:pt x="32" y="89"/>
                  </a:lnTo>
                  <a:lnTo>
                    <a:pt x="24" y="85"/>
                  </a:lnTo>
                  <a:lnTo>
                    <a:pt x="18" y="82"/>
                  </a:lnTo>
                  <a:lnTo>
                    <a:pt x="19" y="78"/>
                  </a:lnTo>
                  <a:lnTo>
                    <a:pt x="25" y="77"/>
                  </a:lnTo>
                  <a:lnTo>
                    <a:pt x="32" y="77"/>
                  </a:lnTo>
                  <a:lnTo>
                    <a:pt x="38" y="77"/>
                  </a:lnTo>
                  <a:lnTo>
                    <a:pt x="43" y="75"/>
                  </a:lnTo>
                  <a:lnTo>
                    <a:pt x="48" y="70"/>
                  </a:lnTo>
                  <a:lnTo>
                    <a:pt x="49" y="64"/>
                  </a:lnTo>
                  <a:lnTo>
                    <a:pt x="48" y="60"/>
                  </a:lnTo>
                  <a:lnTo>
                    <a:pt x="42" y="60"/>
                  </a:lnTo>
                  <a:lnTo>
                    <a:pt x="35" y="65"/>
                  </a:lnTo>
                  <a:lnTo>
                    <a:pt x="32" y="67"/>
                  </a:lnTo>
                  <a:lnTo>
                    <a:pt x="27" y="67"/>
                  </a:lnTo>
                  <a:lnTo>
                    <a:pt x="20" y="62"/>
                  </a:lnTo>
                  <a:lnTo>
                    <a:pt x="14" y="57"/>
                  </a:lnTo>
                  <a:lnTo>
                    <a:pt x="8" y="53"/>
                  </a:lnTo>
                  <a:lnTo>
                    <a:pt x="4" y="51"/>
                  </a:lnTo>
                  <a:lnTo>
                    <a:pt x="2" y="4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2" y="35"/>
                  </a:lnTo>
                  <a:lnTo>
                    <a:pt x="8" y="30"/>
                  </a:lnTo>
                  <a:lnTo>
                    <a:pt x="12" y="25"/>
                  </a:lnTo>
                  <a:lnTo>
                    <a:pt x="14" y="22"/>
                  </a:lnTo>
                  <a:lnTo>
                    <a:pt x="15" y="20"/>
                  </a:lnTo>
                  <a:lnTo>
                    <a:pt x="18" y="14"/>
                  </a:lnTo>
                  <a:lnTo>
                    <a:pt x="23" y="7"/>
                  </a:lnTo>
                  <a:lnTo>
                    <a:pt x="25" y="4"/>
                  </a:lnTo>
                  <a:lnTo>
                    <a:pt x="28" y="1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5" y="2"/>
                  </a:lnTo>
                  <a:lnTo>
                    <a:pt x="46" y="5"/>
                  </a:lnTo>
                  <a:lnTo>
                    <a:pt x="45" y="8"/>
                  </a:lnTo>
                  <a:lnTo>
                    <a:pt x="46" y="13"/>
                  </a:lnTo>
                  <a:lnTo>
                    <a:pt x="50" y="15"/>
                  </a:lnTo>
                  <a:lnTo>
                    <a:pt x="55" y="19"/>
                  </a:lnTo>
                  <a:lnTo>
                    <a:pt x="56" y="23"/>
                  </a:lnTo>
                  <a:lnTo>
                    <a:pt x="56" y="28"/>
                  </a:lnTo>
                  <a:lnTo>
                    <a:pt x="61" y="31"/>
                  </a:lnTo>
                  <a:lnTo>
                    <a:pt x="65" y="35"/>
                  </a:lnTo>
                  <a:lnTo>
                    <a:pt x="68" y="39"/>
                  </a:lnTo>
                  <a:lnTo>
                    <a:pt x="68" y="44"/>
                  </a:lnTo>
                  <a:lnTo>
                    <a:pt x="68" y="47"/>
                  </a:lnTo>
                  <a:lnTo>
                    <a:pt x="70" y="50"/>
                  </a:lnTo>
                  <a:lnTo>
                    <a:pt x="75" y="52"/>
                  </a:lnTo>
                  <a:lnTo>
                    <a:pt x="80" y="55"/>
                  </a:lnTo>
                  <a:lnTo>
                    <a:pt x="86" y="59"/>
                  </a:lnTo>
                  <a:lnTo>
                    <a:pt x="90" y="59"/>
                  </a:lnTo>
                  <a:lnTo>
                    <a:pt x="91" y="54"/>
                  </a:lnTo>
                  <a:lnTo>
                    <a:pt x="91" y="47"/>
                  </a:lnTo>
                  <a:lnTo>
                    <a:pt x="91" y="42"/>
                  </a:lnTo>
                  <a:lnTo>
                    <a:pt x="91" y="37"/>
                  </a:lnTo>
                  <a:lnTo>
                    <a:pt x="91" y="32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5" y="29"/>
                  </a:lnTo>
                  <a:lnTo>
                    <a:pt x="84" y="24"/>
                  </a:lnTo>
                  <a:lnTo>
                    <a:pt x="84" y="19"/>
                  </a:lnTo>
                  <a:lnTo>
                    <a:pt x="84" y="14"/>
                  </a:lnTo>
                  <a:lnTo>
                    <a:pt x="85" y="11"/>
                  </a:lnTo>
                  <a:lnTo>
                    <a:pt x="88" y="8"/>
                  </a:lnTo>
                  <a:lnTo>
                    <a:pt x="94" y="6"/>
                  </a:lnTo>
                  <a:lnTo>
                    <a:pt x="99" y="4"/>
                  </a:lnTo>
                  <a:lnTo>
                    <a:pt x="103" y="1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9" name="Freeform 434"/>
            <p:cNvSpPr>
              <a:spLocks/>
            </p:cNvSpPr>
            <p:nvPr/>
          </p:nvSpPr>
          <p:spPr bwMode="auto">
            <a:xfrm>
              <a:off x="1755776" y="399287"/>
              <a:ext cx="112562" cy="63622"/>
            </a:xfrm>
            <a:custGeom>
              <a:avLst/>
              <a:gdLst>
                <a:gd name="T0" fmla="*/ 2147483647 w 102"/>
                <a:gd name="T1" fmla="*/ 2147483647 h 60"/>
                <a:gd name="T2" fmla="*/ 2147483647 w 102"/>
                <a:gd name="T3" fmla="*/ 2147483647 h 60"/>
                <a:gd name="T4" fmla="*/ 2147483647 w 102"/>
                <a:gd name="T5" fmla="*/ 2147483647 h 60"/>
                <a:gd name="T6" fmla="*/ 2147483647 w 102"/>
                <a:gd name="T7" fmla="*/ 2147483647 h 60"/>
                <a:gd name="T8" fmla="*/ 2147483647 w 102"/>
                <a:gd name="T9" fmla="*/ 2147483647 h 60"/>
                <a:gd name="T10" fmla="*/ 2147483647 w 102"/>
                <a:gd name="T11" fmla="*/ 2147483647 h 60"/>
                <a:gd name="T12" fmla="*/ 2147483647 w 102"/>
                <a:gd name="T13" fmla="*/ 2147483647 h 60"/>
                <a:gd name="T14" fmla="*/ 2147483647 w 102"/>
                <a:gd name="T15" fmla="*/ 2147483647 h 60"/>
                <a:gd name="T16" fmla="*/ 2147483647 w 102"/>
                <a:gd name="T17" fmla="*/ 2147483647 h 60"/>
                <a:gd name="T18" fmla="*/ 2147483647 w 102"/>
                <a:gd name="T19" fmla="*/ 2147483647 h 60"/>
                <a:gd name="T20" fmla="*/ 2147483647 w 102"/>
                <a:gd name="T21" fmla="*/ 2147483647 h 60"/>
                <a:gd name="T22" fmla="*/ 2147483647 w 102"/>
                <a:gd name="T23" fmla="*/ 2147483647 h 60"/>
                <a:gd name="T24" fmla="*/ 2147483647 w 102"/>
                <a:gd name="T25" fmla="*/ 2147483647 h 60"/>
                <a:gd name="T26" fmla="*/ 2147483647 w 102"/>
                <a:gd name="T27" fmla="*/ 2147483647 h 60"/>
                <a:gd name="T28" fmla="*/ 2147483647 w 102"/>
                <a:gd name="T29" fmla="*/ 2147483647 h 60"/>
                <a:gd name="T30" fmla="*/ 2147483647 w 102"/>
                <a:gd name="T31" fmla="*/ 2147483647 h 60"/>
                <a:gd name="T32" fmla="*/ 2147483647 w 102"/>
                <a:gd name="T33" fmla="*/ 2147483647 h 60"/>
                <a:gd name="T34" fmla="*/ 2147483647 w 102"/>
                <a:gd name="T35" fmla="*/ 2147483647 h 60"/>
                <a:gd name="T36" fmla="*/ 2147483647 w 102"/>
                <a:gd name="T37" fmla="*/ 2147483647 h 60"/>
                <a:gd name="T38" fmla="*/ 2147483647 w 102"/>
                <a:gd name="T39" fmla="*/ 2147483647 h 60"/>
                <a:gd name="T40" fmla="*/ 2147483647 w 102"/>
                <a:gd name="T41" fmla="*/ 2147483647 h 60"/>
                <a:gd name="T42" fmla="*/ 2147483647 w 102"/>
                <a:gd name="T43" fmla="*/ 2147483647 h 60"/>
                <a:gd name="T44" fmla="*/ 2147483647 w 102"/>
                <a:gd name="T45" fmla="*/ 2147483647 h 60"/>
                <a:gd name="T46" fmla="*/ 0 w 102"/>
                <a:gd name="T47" fmla="*/ 2147483647 h 60"/>
                <a:gd name="T48" fmla="*/ 2147483647 w 102"/>
                <a:gd name="T49" fmla="*/ 2147483647 h 60"/>
                <a:gd name="T50" fmla="*/ 2147483647 w 102"/>
                <a:gd name="T51" fmla="*/ 2147483647 h 60"/>
                <a:gd name="T52" fmla="*/ 2147483647 w 102"/>
                <a:gd name="T53" fmla="*/ 2147483647 h 60"/>
                <a:gd name="T54" fmla="*/ 2147483647 w 102"/>
                <a:gd name="T55" fmla="*/ 2147483647 h 60"/>
                <a:gd name="T56" fmla="*/ 2147483647 w 102"/>
                <a:gd name="T57" fmla="*/ 2147483647 h 60"/>
                <a:gd name="T58" fmla="*/ 2147483647 w 102"/>
                <a:gd name="T59" fmla="*/ 2147483647 h 60"/>
                <a:gd name="T60" fmla="*/ 2147483647 w 102"/>
                <a:gd name="T61" fmla="*/ 2147483647 h 60"/>
                <a:gd name="T62" fmla="*/ 2147483647 w 102"/>
                <a:gd name="T63" fmla="*/ 2147483647 h 60"/>
                <a:gd name="T64" fmla="*/ 2147483647 w 102"/>
                <a:gd name="T65" fmla="*/ 0 h 60"/>
                <a:gd name="T66" fmla="*/ 2147483647 w 102"/>
                <a:gd name="T67" fmla="*/ 0 h 60"/>
                <a:gd name="T68" fmla="*/ 2147483647 w 102"/>
                <a:gd name="T69" fmla="*/ 0 h 60"/>
                <a:gd name="T70" fmla="*/ 2147483647 w 102"/>
                <a:gd name="T71" fmla="*/ 0 h 60"/>
                <a:gd name="T72" fmla="*/ 2147483647 w 102"/>
                <a:gd name="T73" fmla="*/ 0 h 60"/>
                <a:gd name="T74" fmla="*/ 2147483647 w 102"/>
                <a:gd name="T75" fmla="*/ 0 h 60"/>
                <a:gd name="T76" fmla="*/ 2147483647 w 102"/>
                <a:gd name="T77" fmla="*/ 2147483647 h 60"/>
                <a:gd name="T78" fmla="*/ 2147483647 w 102"/>
                <a:gd name="T79" fmla="*/ 2147483647 h 60"/>
                <a:gd name="T80" fmla="*/ 2147483647 w 102"/>
                <a:gd name="T81" fmla="*/ 2147483647 h 60"/>
                <a:gd name="T82" fmla="*/ 2147483647 w 102"/>
                <a:gd name="T83" fmla="*/ 2147483647 h 60"/>
                <a:gd name="T84" fmla="*/ 2147483647 w 102"/>
                <a:gd name="T85" fmla="*/ 2147483647 h 60"/>
                <a:gd name="T86" fmla="*/ 2147483647 w 102"/>
                <a:gd name="T87" fmla="*/ 2147483647 h 60"/>
                <a:gd name="T88" fmla="*/ 2147483647 w 102"/>
                <a:gd name="T89" fmla="*/ 2147483647 h 60"/>
                <a:gd name="T90" fmla="*/ 2147483647 w 102"/>
                <a:gd name="T91" fmla="*/ 2147483647 h 60"/>
                <a:gd name="T92" fmla="*/ 2147483647 w 102"/>
                <a:gd name="T93" fmla="*/ 2147483647 h 60"/>
                <a:gd name="T94" fmla="*/ 2147483647 w 102"/>
                <a:gd name="T95" fmla="*/ 2147483647 h 60"/>
                <a:gd name="T96" fmla="*/ 2147483647 w 102"/>
                <a:gd name="T97" fmla="*/ 2147483647 h 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2"/>
                <a:gd name="T148" fmla="*/ 0 h 60"/>
                <a:gd name="T149" fmla="*/ 102 w 102"/>
                <a:gd name="T150" fmla="*/ 60 h 6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2" h="60">
                  <a:moveTo>
                    <a:pt x="76" y="40"/>
                  </a:moveTo>
                  <a:lnTo>
                    <a:pt x="75" y="41"/>
                  </a:lnTo>
                  <a:lnTo>
                    <a:pt x="72" y="45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5"/>
                  </a:lnTo>
                  <a:lnTo>
                    <a:pt x="61" y="30"/>
                  </a:lnTo>
                  <a:lnTo>
                    <a:pt x="58" y="27"/>
                  </a:lnTo>
                  <a:lnTo>
                    <a:pt x="56" y="31"/>
                  </a:lnTo>
                  <a:lnTo>
                    <a:pt x="55" y="38"/>
                  </a:lnTo>
                  <a:lnTo>
                    <a:pt x="55" y="44"/>
                  </a:lnTo>
                  <a:lnTo>
                    <a:pt x="53" y="47"/>
                  </a:lnTo>
                  <a:lnTo>
                    <a:pt x="48" y="47"/>
                  </a:lnTo>
                  <a:lnTo>
                    <a:pt x="42" y="47"/>
                  </a:lnTo>
                  <a:lnTo>
                    <a:pt x="38" y="52"/>
                  </a:lnTo>
                  <a:lnTo>
                    <a:pt x="38" y="57"/>
                  </a:lnTo>
                  <a:lnTo>
                    <a:pt x="38" y="60"/>
                  </a:lnTo>
                  <a:lnTo>
                    <a:pt x="37" y="57"/>
                  </a:lnTo>
                  <a:lnTo>
                    <a:pt x="33" y="54"/>
                  </a:lnTo>
                  <a:lnTo>
                    <a:pt x="27" y="50"/>
                  </a:lnTo>
                  <a:lnTo>
                    <a:pt x="22" y="48"/>
                  </a:lnTo>
                  <a:lnTo>
                    <a:pt x="15" y="48"/>
                  </a:lnTo>
                  <a:lnTo>
                    <a:pt x="6" y="48"/>
                  </a:lnTo>
                  <a:lnTo>
                    <a:pt x="0" y="46"/>
                  </a:lnTo>
                  <a:lnTo>
                    <a:pt x="4" y="40"/>
                  </a:lnTo>
                  <a:lnTo>
                    <a:pt x="11" y="34"/>
                  </a:lnTo>
                  <a:lnTo>
                    <a:pt x="17" y="30"/>
                  </a:lnTo>
                  <a:lnTo>
                    <a:pt x="23" y="25"/>
                  </a:lnTo>
                  <a:lnTo>
                    <a:pt x="35" y="19"/>
                  </a:lnTo>
                  <a:lnTo>
                    <a:pt x="46" y="12"/>
                  </a:lnTo>
                  <a:lnTo>
                    <a:pt x="55" y="7"/>
                  </a:lnTo>
                  <a:lnTo>
                    <a:pt x="60" y="2"/>
                  </a:lnTo>
                  <a:lnTo>
                    <a:pt x="68" y="0"/>
                  </a:lnTo>
                  <a:lnTo>
                    <a:pt x="76" y="0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2"/>
                  </a:lnTo>
                  <a:lnTo>
                    <a:pt x="102" y="6"/>
                  </a:lnTo>
                  <a:lnTo>
                    <a:pt x="99" y="10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1" y="24"/>
                  </a:lnTo>
                  <a:lnTo>
                    <a:pt x="89" y="31"/>
                  </a:lnTo>
                  <a:lnTo>
                    <a:pt x="86" y="35"/>
                  </a:lnTo>
                  <a:lnTo>
                    <a:pt x="81" y="39"/>
                  </a:lnTo>
                  <a:lnTo>
                    <a:pt x="76" y="4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0" name="Freeform 435"/>
            <p:cNvSpPr>
              <a:spLocks/>
            </p:cNvSpPr>
            <p:nvPr/>
          </p:nvSpPr>
          <p:spPr bwMode="auto">
            <a:xfrm>
              <a:off x="1977635" y="462910"/>
              <a:ext cx="94617" cy="83197"/>
            </a:xfrm>
            <a:custGeom>
              <a:avLst/>
              <a:gdLst>
                <a:gd name="T0" fmla="*/ 2147483647 w 86"/>
                <a:gd name="T1" fmla="*/ 2147483647 h 80"/>
                <a:gd name="T2" fmla="*/ 2147483647 w 86"/>
                <a:gd name="T3" fmla="*/ 0 h 80"/>
                <a:gd name="T4" fmla="*/ 2147483647 w 86"/>
                <a:gd name="T5" fmla="*/ 2147483647 h 80"/>
                <a:gd name="T6" fmla="*/ 2147483647 w 86"/>
                <a:gd name="T7" fmla="*/ 2147483647 h 80"/>
                <a:gd name="T8" fmla="*/ 2147483647 w 86"/>
                <a:gd name="T9" fmla="*/ 2147483647 h 80"/>
                <a:gd name="T10" fmla="*/ 2147483647 w 86"/>
                <a:gd name="T11" fmla="*/ 2147483647 h 80"/>
                <a:gd name="T12" fmla="*/ 2147483647 w 86"/>
                <a:gd name="T13" fmla="*/ 2147483647 h 80"/>
                <a:gd name="T14" fmla="*/ 2147483647 w 86"/>
                <a:gd name="T15" fmla="*/ 2147483647 h 80"/>
                <a:gd name="T16" fmla="*/ 2147483647 w 86"/>
                <a:gd name="T17" fmla="*/ 2147483647 h 80"/>
                <a:gd name="T18" fmla="*/ 2147483647 w 86"/>
                <a:gd name="T19" fmla="*/ 2147483647 h 80"/>
                <a:gd name="T20" fmla="*/ 2147483647 w 86"/>
                <a:gd name="T21" fmla="*/ 2147483647 h 80"/>
                <a:gd name="T22" fmla="*/ 2147483647 w 86"/>
                <a:gd name="T23" fmla="*/ 2147483647 h 80"/>
                <a:gd name="T24" fmla="*/ 2147483647 w 86"/>
                <a:gd name="T25" fmla="*/ 2147483647 h 80"/>
                <a:gd name="T26" fmla="*/ 2147483647 w 86"/>
                <a:gd name="T27" fmla="*/ 2147483647 h 80"/>
                <a:gd name="T28" fmla="*/ 2147483647 w 86"/>
                <a:gd name="T29" fmla="*/ 2147483647 h 80"/>
                <a:gd name="T30" fmla="*/ 2147483647 w 86"/>
                <a:gd name="T31" fmla="*/ 2147483647 h 80"/>
                <a:gd name="T32" fmla="*/ 2147483647 w 86"/>
                <a:gd name="T33" fmla="*/ 2147483647 h 80"/>
                <a:gd name="T34" fmla="*/ 2147483647 w 86"/>
                <a:gd name="T35" fmla="*/ 2147483647 h 80"/>
                <a:gd name="T36" fmla="*/ 2147483647 w 86"/>
                <a:gd name="T37" fmla="*/ 2147483647 h 80"/>
                <a:gd name="T38" fmla="*/ 2147483647 w 86"/>
                <a:gd name="T39" fmla="*/ 2147483647 h 80"/>
                <a:gd name="T40" fmla="*/ 2147483647 w 86"/>
                <a:gd name="T41" fmla="*/ 2147483647 h 80"/>
                <a:gd name="T42" fmla="*/ 2147483647 w 86"/>
                <a:gd name="T43" fmla="*/ 2147483647 h 80"/>
                <a:gd name="T44" fmla="*/ 2147483647 w 86"/>
                <a:gd name="T45" fmla="*/ 2147483647 h 80"/>
                <a:gd name="T46" fmla="*/ 2147483647 w 86"/>
                <a:gd name="T47" fmla="*/ 2147483647 h 80"/>
                <a:gd name="T48" fmla="*/ 2147483647 w 86"/>
                <a:gd name="T49" fmla="*/ 2147483647 h 80"/>
                <a:gd name="T50" fmla="*/ 2147483647 w 86"/>
                <a:gd name="T51" fmla="*/ 2147483647 h 80"/>
                <a:gd name="T52" fmla="*/ 2147483647 w 86"/>
                <a:gd name="T53" fmla="*/ 2147483647 h 80"/>
                <a:gd name="T54" fmla="*/ 2147483647 w 86"/>
                <a:gd name="T55" fmla="*/ 2147483647 h 80"/>
                <a:gd name="T56" fmla="*/ 2147483647 w 86"/>
                <a:gd name="T57" fmla="*/ 2147483647 h 80"/>
                <a:gd name="T58" fmla="*/ 2147483647 w 86"/>
                <a:gd name="T59" fmla="*/ 2147483647 h 80"/>
                <a:gd name="T60" fmla="*/ 2147483647 w 86"/>
                <a:gd name="T61" fmla="*/ 2147483647 h 80"/>
                <a:gd name="T62" fmla="*/ 2147483647 w 86"/>
                <a:gd name="T63" fmla="*/ 2147483647 h 80"/>
                <a:gd name="T64" fmla="*/ 2147483647 w 86"/>
                <a:gd name="T65" fmla="*/ 2147483647 h 80"/>
                <a:gd name="T66" fmla="*/ 2147483647 w 86"/>
                <a:gd name="T67" fmla="*/ 2147483647 h 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6"/>
                <a:gd name="T103" fmla="*/ 0 h 80"/>
                <a:gd name="T104" fmla="*/ 86 w 86"/>
                <a:gd name="T105" fmla="*/ 80 h 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6" h="80">
                  <a:moveTo>
                    <a:pt x="20" y="16"/>
                  </a:moveTo>
                  <a:lnTo>
                    <a:pt x="17" y="12"/>
                  </a:lnTo>
                  <a:lnTo>
                    <a:pt x="10" y="5"/>
                  </a:lnTo>
                  <a:lnTo>
                    <a:pt x="3" y="0"/>
                  </a:lnTo>
                  <a:lnTo>
                    <a:pt x="0" y="2"/>
                  </a:lnTo>
                  <a:lnTo>
                    <a:pt x="1" y="9"/>
                  </a:lnTo>
                  <a:lnTo>
                    <a:pt x="2" y="15"/>
                  </a:lnTo>
                  <a:lnTo>
                    <a:pt x="3" y="22"/>
                  </a:lnTo>
                  <a:lnTo>
                    <a:pt x="4" y="27"/>
                  </a:lnTo>
                  <a:lnTo>
                    <a:pt x="5" y="33"/>
                  </a:lnTo>
                  <a:lnTo>
                    <a:pt x="8" y="38"/>
                  </a:lnTo>
                  <a:lnTo>
                    <a:pt x="11" y="41"/>
                  </a:lnTo>
                  <a:lnTo>
                    <a:pt x="15" y="42"/>
                  </a:lnTo>
                  <a:lnTo>
                    <a:pt x="18" y="42"/>
                  </a:lnTo>
                  <a:lnTo>
                    <a:pt x="22" y="42"/>
                  </a:lnTo>
                  <a:lnTo>
                    <a:pt x="24" y="43"/>
                  </a:lnTo>
                  <a:lnTo>
                    <a:pt x="23" y="47"/>
                  </a:lnTo>
                  <a:lnTo>
                    <a:pt x="20" y="52"/>
                  </a:lnTo>
                  <a:lnTo>
                    <a:pt x="22" y="54"/>
                  </a:lnTo>
                  <a:lnTo>
                    <a:pt x="24" y="54"/>
                  </a:lnTo>
                  <a:lnTo>
                    <a:pt x="31" y="54"/>
                  </a:lnTo>
                  <a:lnTo>
                    <a:pt x="38" y="53"/>
                  </a:lnTo>
                  <a:lnTo>
                    <a:pt x="41" y="53"/>
                  </a:lnTo>
                  <a:lnTo>
                    <a:pt x="42" y="54"/>
                  </a:lnTo>
                  <a:lnTo>
                    <a:pt x="42" y="58"/>
                  </a:lnTo>
                  <a:lnTo>
                    <a:pt x="40" y="65"/>
                  </a:lnTo>
                  <a:lnTo>
                    <a:pt x="38" y="73"/>
                  </a:lnTo>
                  <a:lnTo>
                    <a:pt x="38" y="79"/>
                  </a:lnTo>
                  <a:lnTo>
                    <a:pt x="43" y="80"/>
                  </a:lnTo>
                  <a:lnTo>
                    <a:pt x="54" y="77"/>
                  </a:lnTo>
                  <a:lnTo>
                    <a:pt x="64" y="72"/>
                  </a:lnTo>
                  <a:lnTo>
                    <a:pt x="72" y="66"/>
                  </a:lnTo>
                  <a:lnTo>
                    <a:pt x="76" y="64"/>
                  </a:lnTo>
                  <a:lnTo>
                    <a:pt x="75" y="62"/>
                  </a:lnTo>
                  <a:lnTo>
                    <a:pt x="72" y="57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9" y="56"/>
                  </a:lnTo>
                  <a:lnTo>
                    <a:pt x="84" y="58"/>
                  </a:lnTo>
                  <a:lnTo>
                    <a:pt x="86" y="57"/>
                  </a:lnTo>
                  <a:lnTo>
                    <a:pt x="83" y="50"/>
                  </a:lnTo>
                  <a:lnTo>
                    <a:pt x="77" y="42"/>
                  </a:lnTo>
                  <a:lnTo>
                    <a:pt x="72" y="39"/>
                  </a:lnTo>
                  <a:lnTo>
                    <a:pt x="71" y="37"/>
                  </a:lnTo>
                  <a:lnTo>
                    <a:pt x="72" y="31"/>
                  </a:lnTo>
                  <a:lnTo>
                    <a:pt x="76" y="22"/>
                  </a:lnTo>
                  <a:lnTo>
                    <a:pt x="77" y="15"/>
                  </a:lnTo>
                  <a:lnTo>
                    <a:pt x="76" y="9"/>
                  </a:lnTo>
                  <a:lnTo>
                    <a:pt x="71" y="7"/>
                  </a:lnTo>
                  <a:lnTo>
                    <a:pt x="65" y="8"/>
                  </a:lnTo>
                  <a:lnTo>
                    <a:pt x="64" y="10"/>
                  </a:lnTo>
                  <a:lnTo>
                    <a:pt x="63" y="12"/>
                  </a:lnTo>
                  <a:lnTo>
                    <a:pt x="60" y="11"/>
                  </a:lnTo>
                  <a:lnTo>
                    <a:pt x="55" y="8"/>
                  </a:lnTo>
                  <a:lnTo>
                    <a:pt x="50" y="3"/>
                  </a:lnTo>
                  <a:lnTo>
                    <a:pt x="47" y="2"/>
                  </a:lnTo>
                  <a:lnTo>
                    <a:pt x="45" y="3"/>
                  </a:lnTo>
                  <a:lnTo>
                    <a:pt x="45" y="7"/>
                  </a:lnTo>
                  <a:lnTo>
                    <a:pt x="47" y="11"/>
                  </a:lnTo>
                  <a:lnTo>
                    <a:pt x="48" y="13"/>
                  </a:lnTo>
                  <a:lnTo>
                    <a:pt x="47" y="16"/>
                  </a:lnTo>
                  <a:lnTo>
                    <a:pt x="43" y="15"/>
                  </a:lnTo>
                  <a:lnTo>
                    <a:pt x="39" y="11"/>
                  </a:lnTo>
                  <a:lnTo>
                    <a:pt x="35" y="9"/>
                  </a:lnTo>
                  <a:lnTo>
                    <a:pt x="32" y="11"/>
                  </a:lnTo>
                  <a:lnTo>
                    <a:pt x="28" y="15"/>
                  </a:lnTo>
                  <a:lnTo>
                    <a:pt x="25" y="16"/>
                  </a:lnTo>
                  <a:lnTo>
                    <a:pt x="22" y="16"/>
                  </a:lnTo>
                  <a:lnTo>
                    <a:pt x="20" y="1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1" name="Freeform 436"/>
            <p:cNvSpPr>
              <a:spLocks/>
            </p:cNvSpPr>
            <p:nvPr/>
          </p:nvSpPr>
          <p:spPr bwMode="auto">
            <a:xfrm>
              <a:off x="2073884" y="513480"/>
              <a:ext cx="37520" cy="47309"/>
            </a:xfrm>
            <a:custGeom>
              <a:avLst/>
              <a:gdLst>
                <a:gd name="T0" fmla="*/ 2147483647 w 34"/>
                <a:gd name="T1" fmla="*/ 2147483647 h 46"/>
                <a:gd name="T2" fmla="*/ 2147483647 w 34"/>
                <a:gd name="T3" fmla="*/ 2147483647 h 46"/>
                <a:gd name="T4" fmla="*/ 2147483647 w 34"/>
                <a:gd name="T5" fmla="*/ 2147483647 h 46"/>
                <a:gd name="T6" fmla="*/ 2147483647 w 34"/>
                <a:gd name="T7" fmla="*/ 2147483647 h 46"/>
                <a:gd name="T8" fmla="*/ 2147483647 w 34"/>
                <a:gd name="T9" fmla="*/ 2147483647 h 46"/>
                <a:gd name="T10" fmla="*/ 2147483647 w 34"/>
                <a:gd name="T11" fmla="*/ 2147483647 h 46"/>
                <a:gd name="T12" fmla="*/ 2147483647 w 34"/>
                <a:gd name="T13" fmla="*/ 2147483647 h 46"/>
                <a:gd name="T14" fmla="*/ 0 w 34"/>
                <a:gd name="T15" fmla="*/ 2147483647 h 46"/>
                <a:gd name="T16" fmla="*/ 2147483647 w 34"/>
                <a:gd name="T17" fmla="*/ 2147483647 h 46"/>
                <a:gd name="T18" fmla="*/ 2147483647 w 34"/>
                <a:gd name="T19" fmla="*/ 2147483647 h 46"/>
                <a:gd name="T20" fmla="*/ 2147483647 w 34"/>
                <a:gd name="T21" fmla="*/ 2147483647 h 46"/>
                <a:gd name="T22" fmla="*/ 2147483647 w 34"/>
                <a:gd name="T23" fmla="*/ 2147483647 h 46"/>
                <a:gd name="T24" fmla="*/ 2147483647 w 34"/>
                <a:gd name="T25" fmla="*/ 2147483647 h 46"/>
                <a:gd name="T26" fmla="*/ 2147483647 w 34"/>
                <a:gd name="T27" fmla="*/ 2147483647 h 46"/>
                <a:gd name="T28" fmla="*/ 2147483647 w 34"/>
                <a:gd name="T29" fmla="*/ 2147483647 h 46"/>
                <a:gd name="T30" fmla="*/ 2147483647 w 34"/>
                <a:gd name="T31" fmla="*/ 2147483647 h 46"/>
                <a:gd name="T32" fmla="*/ 2147483647 w 34"/>
                <a:gd name="T33" fmla="*/ 2147483647 h 46"/>
                <a:gd name="T34" fmla="*/ 2147483647 w 34"/>
                <a:gd name="T35" fmla="*/ 2147483647 h 46"/>
                <a:gd name="T36" fmla="*/ 2147483647 w 34"/>
                <a:gd name="T37" fmla="*/ 2147483647 h 46"/>
                <a:gd name="T38" fmla="*/ 2147483647 w 34"/>
                <a:gd name="T39" fmla="*/ 2147483647 h 46"/>
                <a:gd name="T40" fmla="*/ 2147483647 w 34"/>
                <a:gd name="T41" fmla="*/ 2147483647 h 46"/>
                <a:gd name="T42" fmla="*/ 2147483647 w 34"/>
                <a:gd name="T43" fmla="*/ 2147483647 h 46"/>
                <a:gd name="T44" fmla="*/ 2147483647 w 34"/>
                <a:gd name="T45" fmla="*/ 2147483647 h 46"/>
                <a:gd name="T46" fmla="*/ 2147483647 w 34"/>
                <a:gd name="T47" fmla="*/ 2147483647 h 46"/>
                <a:gd name="T48" fmla="*/ 2147483647 w 34"/>
                <a:gd name="T49" fmla="*/ 0 h 46"/>
                <a:gd name="T50" fmla="*/ 2147483647 w 34"/>
                <a:gd name="T51" fmla="*/ 0 h 46"/>
                <a:gd name="T52" fmla="*/ 2147483647 w 34"/>
                <a:gd name="T53" fmla="*/ 0 h 46"/>
                <a:gd name="T54" fmla="*/ 2147483647 w 34"/>
                <a:gd name="T55" fmla="*/ 2147483647 h 46"/>
                <a:gd name="T56" fmla="*/ 2147483647 w 34"/>
                <a:gd name="T57" fmla="*/ 2147483647 h 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4"/>
                <a:gd name="T88" fmla="*/ 0 h 46"/>
                <a:gd name="T89" fmla="*/ 34 w 34"/>
                <a:gd name="T90" fmla="*/ 46 h 4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4" h="46">
                  <a:moveTo>
                    <a:pt x="14" y="4"/>
                  </a:moveTo>
                  <a:lnTo>
                    <a:pt x="14" y="5"/>
                  </a:lnTo>
                  <a:lnTo>
                    <a:pt x="13" y="7"/>
                  </a:lnTo>
                  <a:lnTo>
                    <a:pt x="11" y="12"/>
                  </a:lnTo>
                  <a:lnTo>
                    <a:pt x="7" y="15"/>
                  </a:lnTo>
                  <a:lnTo>
                    <a:pt x="4" y="18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3" y="31"/>
                  </a:lnTo>
                  <a:lnTo>
                    <a:pt x="7" y="35"/>
                  </a:lnTo>
                  <a:lnTo>
                    <a:pt x="12" y="37"/>
                  </a:lnTo>
                  <a:lnTo>
                    <a:pt x="16" y="40"/>
                  </a:lnTo>
                  <a:lnTo>
                    <a:pt x="19" y="44"/>
                  </a:lnTo>
                  <a:lnTo>
                    <a:pt x="22" y="46"/>
                  </a:lnTo>
                  <a:lnTo>
                    <a:pt x="27" y="44"/>
                  </a:lnTo>
                  <a:lnTo>
                    <a:pt x="31" y="40"/>
                  </a:lnTo>
                  <a:lnTo>
                    <a:pt x="34" y="35"/>
                  </a:lnTo>
                  <a:lnTo>
                    <a:pt x="34" y="29"/>
                  </a:lnTo>
                  <a:lnTo>
                    <a:pt x="33" y="24"/>
                  </a:lnTo>
                  <a:lnTo>
                    <a:pt x="30" y="20"/>
                  </a:lnTo>
                  <a:lnTo>
                    <a:pt x="30" y="15"/>
                  </a:lnTo>
                  <a:lnTo>
                    <a:pt x="29" y="9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2" name="Freeform 437"/>
            <p:cNvSpPr>
              <a:spLocks/>
            </p:cNvSpPr>
            <p:nvPr/>
          </p:nvSpPr>
          <p:spPr bwMode="auto">
            <a:xfrm>
              <a:off x="2064096" y="448227"/>
              <a:ext cx="221860" cy="106036"/>
            </a:xfrm>
            <a:custGeom>
              <a:avLst/>
              <a:gdLst>
                <a:gd name="T0" fmla="*/ 2147483647 w 202"/>
                <a:gd name="T1" fmla="*/ 2147483647 h 100"/>
                <a:gd name="T2" fmla="*/ 2147483647 w 202"/>
                <a:gd name="T3" fmla="*/ 2147483647 h 100"/>
                <a:gd name="T4" fmla="*/ 2147483647 w 202"/>
                <a:gd name="T5" fmla="*/ 2147483647 h 100"/>
                <a:gd name="T6" fmla="*/ 2147483647 w 202"/>
                <a:gd name="T7" fmla="*/ 2147483647 h 100"/>
                <a:gd name="T8" fmla="*/ 2147483647 w 202"/>
                <a:gd name="T9" fmla="*/ 2147483647 h 100"/>
                <a:gd name="T10" fmla="*/ 2147483647 w 202"/>
                <a:gd name="T11" fmla="*/ 2147483647 h 100"/>
                <a:gd name="T12" fmla="*/ 2147483647 w 202"/>
                <a:gd name="T13" fmla="*/ 2147483647 h 100"/>
                <a:gd name="T14" fmla="*/ 2147483647 w 202"/>
                <a:gd name="T15" fmla="*/ 2147483647 h 100"/>
                <a:gd name="T16" fmla="*/ 2147483647 w 202"/>
                <a:gd name="T17" fmla="*/ 2147483647 h 100"/>
                <a:gd name="T18" fmla="*/ 2147483647 w 202"/>
                <a:gd name="T19" fmla="*/ 2147483647 h 100"/>
                <a:gd name="T20" fmla="*/ 2147483647 w 202"/>
                <a:gd name="T21" fmla="*/ 2147483647 h 100"/>
                <a:gd name="T22" fmla="*/ 2147483647 w 202"/>
                <a:gd name="T23" fmla="*/ 2147483647 h 100"/>
                <a:gd name="T24" fmla="*/ 2147483647 w 202"/>
                <a:gd name="T25" fmla="*/ 2147483647 h 100"/>
                <a:gd name="T26" fmla="*/ 2147483647 w 202"/>
                <a:gd name="T27" fmla="*/ 2147483647 h 100"/>
                <a:gd name="T28" fmla="*/ 2147483647 w 202"/>
                <a:gd name="T29" fmla="*/ 2147483647 h 100"/>
                <a:gd name="T30" fmla="*/ 2147483647 w 202"/>
                <a:gd name="T31" fmla="*/ 2147483647 h 100"/>
                <a:gd name="T32" fmla="*/ 2147483647 w 202"/>
                <a:gd name="T33" fmla="*/ 2147483647 h 100"/>
                <a:gd name="T34" fmla="*/ 2147483647 w 202"/>
                <a:gd name="T35" fmla="*/ 2147483647 h 100"/>
                <a:gd name="T36" fmla="*/ 2147483647 w 202"/>
                <a:gd name="T37" fmla="*/ 2147483647 h 100"/>
                <a:gd name="T38" fmla="*/ 2147483647 w 202"/>
                <a:gd name="T39" fmla="*/ 2147483647 h 100"/>
                <a:gd name="T40" fmla="*/ 2147483647 w 202"/>
                <a:gd name="T41" fmla="*/ 2147483647 h 100"/>
                <a:gd name="T42" fmla="*/ 2147483647 w 202"/>
                <a:gd name="T43" fmla="*/ 2147483647 h 100"/>
                <a:gd name="T44" fmla="*/ 2147483647 w 202"/>
                <a:gd name="T45" fmla="*/ 2147483647 h 100"/>
                <a:gd name="T46" fmla="*/ 2147483647 w 202"/>
                <a:gd name="T47" fmla="*/ 2147483647 h 100"/>
                <a:gd name="T48" fmla="*/ 2147483647 w 202"/>
                <a:gd name="T49" fmla="*/ 2147483647 h 100"/>
                <a:gd name="T50" fmla="*/ 2147483647 w 202"/>
                <a:gd name="T51" fmla="*/ 2147483647 h 100"/>
                <a:gd name="T52" fmla="*/ 2147483647 w 202"/>
                <a:gd name="T53" fmla="*/ 2147483647 h 100"/>
                <a:gd name="T54" fmla="*/ 0 w 202"/>
                <a:gd name="T55" fmla="*/ 2147483647 h 100"/>
                <a:gd name="T56" fmla="*/ 2147483647 w 202"/>
                <a:gd name="T57" fmla="*/ 2147483647 h 100"/>
                <a:gd name="T58" fmla="*/ 2147483647 w 202"/>
                <a:gd name="T59" fmla="*/ 0 h 100"/>
                <a:gd name="T60" fmla="*/ 2147483647 w 202"/>
                <a:gd name="T61" fmla="*/ 2147483647 h 100"/>
                <a:gd name="T62" fmla="*/ 2147483647 w 202"/>
                <a:gd name="T63" fmla="*/ 2147483647 h 100"/>
                <a:gd name="T64" fmla="*/ 2147483647 w 202"/>
                <a:gd name="T65" fmla="*/ 2147483647 h 100"/>
                <a:gd name="T66" fmla="*/ 2147483647 w 202"/>
                <a:gd name="T67" fmla="*/ 2147483647 h 100"/>
                <a:gd name="T68" fmla="*/ 2147483647 w 202"/>
                <a:gd name="T69" fmla="*/ 2147483647 h 100"/>
                <a:gd name="T70" fmla="*/ 2147483647 w 202"/>
                <a:gd name="T71" fmla="*/ 2147483647 h 100"/>
                <a:gd name="T72" fmla="*/ 2147483647 w 202"/>
                <a:gd name="T73" fmla="*/ 2147483647 h 100"/>
                <a:gd name="T74" fmla="*/ 2147483647 w 202"/>
                <a:gd name="T75" fmla="*/ 2147483647 h 100"/>
                <a:gd name="T76" fmla="*/ 2147483647 w 202"/>
                <a:gd name="T77" fmla="*/ 2147483647 h 100"/>
                <a:gd name="T78" fmla="*/ 2147483647 w 202"/>
                <a:gd name="T79" fmla="*/ 2147483647 h 100"/>
                <a:gd name="T80" fmla="*/ 2147483647 w 202"/>
                <a:gd name="T81" fmla="*/ 2147483647 h 100"/>
                <a:gd name="T82" fmla="*/ 2147483647 w 202"/>
                <a:gd name="T83" fmla="*/ 2147483647 h 100"/>
                <a:gd name="T84" fmla="*/ 2147483647 w 202"/>
                <a:gd name="T85" fmla="*/ 2147483647 h 100"/>
                <a:gd name="T86" fmla="*/ 2147483647 w 202"/>
                <a:gd name="T87" fmla="*/ 2147483647 h 1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2"/>
                <a:gd name="T133" fmla="*/ 0 h 100"/>
                <a:gd name="T134" fmla="*/ 202 w 202"/>
                <a:gd name="T135" fmla="*/ 100 h 1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2" h="100">
                  <a:moveTo>
                    <a:pt x="166" y="28"/>
                  </a:moveTo>
                  <a:lnTo>
                    <a:pt x="169" y="29"/>
                  </a:lnTo>
                  <a:lnTo>
                    <a:pt x="176" y="30"/>
                  </a:lnTo>
                  <a:lnTo>
                    <a:pt x="184" y="33"/>
                  </a:lnTo>
                  <a:lnTo>
                    <a:pt x="191" y="37"/>
                  </a:lnTo>
                  <a:lnTo>
                    <a:pt x="196" y="41"/>
                  </a:lnTo>
                  <a:lnTo>
                    <a:pt x="198" y="46"/>
                  </a:lnTo>
                  <a:lnTo>
                    <a:pt x="201" y="52"/>
                  </a:lnTo>
                  <a:lnTo>
                    <a:pt x="201" y="60"/>
                  </a:lnTo>
                  <a:lnTo>
                    <a:pt x="201" y="67"/>
                  </a:lnTo>
                  <a:lnTo>
                    <a:pt x="202" y="69"/>
                  </a:lnTo>
                  <a:lnTo>
                    <a:pt x="201" y="73"/>
                  </a:lnTo>
                  <a:lnTo>
                    <a:pt x="196" y="76"/>
                  </a:lnTo>
                  <a:lnTo>
                    <a:pt x="190" y="81"/>
                  </a:lnTo>
                  <a:lnTo>
                    <a:pt x="186" y="84"/>
                  </a:lnTo>
                  <a:lnTo>
                    <a:pt x="180" y="85"/>
                  </a:lnTo>
                  <a:lnTo>
                    <a:pt x="172" y="85"/>
                  </a:lnTo>
                  <a:lnTo>
                    <a:pt x="166" y="84"/>
                  </a:lnTo>
                  <a:lnTo>
                    <a:pt x="163" y="83"/>
                  </a:lnTo>
                  <a:lnTo>
                    <a:pt x="160" y="84"/>
                  </a:lnTo>
                  <a:lnTo>
                    <a:pt x="156" y="88"/>
                  </a:lnTo>
                  <a:lnTo>
                    <a:pt x="152" y="90"/>
                  </a:lnTo>
                  <a:lnTo>
                    <a:pt x="148" y="91"/>
                  </a:lnTo>
                  <a:lnTo>
                    <a:pt x="142" y="92"/>
                  </a:lnTo>
                  <a:lnTo>
                    <a:pt x="136" y="92"/>
                  </a:lnTo>
                  <a:lnTo>
                    <a:pt x="130" y="93"/>
                  </a:lnTo>
                  <a:lnTo>
                    <a:pt x="125" y="93"/>
                  </a:lnTo>
                  <a:lnTo>
                    <a:pt x="120" y="94"/>
                  </a:lnTo>
                  <a:lnTo>
                    <a:pt x="116" y="96"/>
                  </a:lnTo>
                  <a:lnTo>
                    <a:pt x="111" y="98"/>
                  </a:lnTo>
                  <a:lnTo>
                    <a:pt x="106" y="99"/>
                  </a:lnTo>
                  <a:lnTo>
                    <a:pt x="100" y="100"/>
                  </a:lnTo>
                  <a:lnTo>
                    <a:pt x="92" y="100"/>
                  </a:lnTo>
                  <a:lnTo>
                    <a:pt x="84" y="99"/>
                  </a:lnTo>
                  <a:lnTo>
                    <a:pt x="77" y="99"/>
                  </a:lnTo>
                  <a:lnTo>
                    <a:pt x="73" y="97"/>
                  </a:lnTo>
                  <a:lnTo>
                    <a:pt x="68" y="93"/>
                  </a:lnTo>
                  <a:lnTo>
                    <a:pt x="63" y="90"/>
                  </a:lnTo>
                  <a:lnTo>
                    <a:pt x="58" y="85"/>
                  </a:lnTo>
                  <a:lnTo>
                    <a:pt x="53" y="79"/>
                  </a:lnTo>
                  <a:lnTo>
                    <a:pt x="52" y="71"/>
                  </a:lnTo>
                  <a:lnTo>
                    <a:pt x="53" y="61"/>
                  </a:lnTo>
                  <a:lnTo>
                    <a:pt x="53" y="54"/>
                  </a:lnTo>
                  <a:lnTo>
                    <a:pt x="53" y="48"/>
                  </a:lnTo>
                  <a:lnTo>
                    <a:pt x="51" y="44"/>
                  </a:lnTo>
                  <a:lnTo>
                    <a:pt x="49" y="39"/>
                  </a:lnTo>
                  <a:lnTo>
                    <a:pt x="46" y="35"/>
                  </a:lnTo>
                  <a:lnTo>
                    <a:pt x="42" y="32"/>
                  </a:lnTo>
                  <a:lnTo>
                    <a:pt x="36" y="32"/>
                  </a:lnTo>
                  <a:lnTo>
                    <a:pt x="30" y="33"/>
                  </a:lnTo>
                  <a:lnTo>
                    <a:pt x="28" y="35"/>
                  </a:lnTo>
                  <a:lnTo>
                    <a:pt x="24" y="35"/>
                  </a:lnTo>
                  <a:lnTo>
                    <a:pt x="20" y="31"/>
                  </a:lnTo>
                  <a:lnTo>
                    <a:pt x="12" y="25"/>
                  </a:lnTo>
                  <a:lnTo>
                    <a:pt x="5" y="22"/>
                  </a:lnTo>
                  <a:lnTo>
                    <a:pt x="0" y="16"/>
                  </a:lnTo>
                  <a:lnTo>
                    <a:pt x="1" y="9"/>
                  </a:lnTo>
                  <a:lnTo>
                    <a:pt x="7" y="3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7" y="17"/>
                  </a:lnTo>
                  <a:lnTo>
                    <a:pt x="43" y="21"/>
                  </a:lnTo>
                  <a:lnTo>
                    <a:pt x="49" y="20"/>
                  </a:lnTo>
                  <a:lnTo>
                    <a:pt x="52" y="16"/>
                  </a:lnTo>
                  <a:lnTo>
                    <a:pt x="54" y="13"/>
                  </a:lnTo>
                  <a:lnTo>
                    <a:pt x="59" y="12"/>
                  </a:lnTo>
                  <a:lnTo>
                    <a:pt x="63" y="13"/>
                  </a:lnTo>
                  <a:lnTo>
                    <a:pt x="67" y="13"/>
                  </a:lnTo>
                  <a:lnTo>
                    <a:pt x="69" y="16"/>
                  </a:lnTo>
                  <a:lnTo>
                    <a:pt x="70" y="21"/>
                  </a:lnTo>
                  <a:lnTo>
                    <a:pt x="73" y="29"/>
                  </a:lnTo>
                  <a:lnTo>
                    <a:pt x="80" y="36"/>
                  </a:lnTo>
                  <a:lnTo>
                    <a:pt x="85" y="43"/>
                  </a:lnTo>
                  <a:lnTo>
                    <a:pt x="88" y="50"/>
                  </a:lnTo>
                  <a:lnTo>
                    <a:pt x="91" y="53"/>
                  </a:lnTo>
                  <a:lnTo>
                    <a:pt x="100" y="52"/>
                  </a:lnTo>
                  <a:lnTo>
                    <a:pt x="111" y="51"/>
                  </a:lnTo>
                  <a:lnTo>
                    <a:pt x="119" y="52"/>
                  </a:lnTo>
                  <a:lnTo>
                    <a:pt x="123" y="53"/>
                  </a:lnTo>
                  <a:lnTo>
                    <a:pt x="128" y="51"/>
                  </a:lnTo>
                  <a:lnTo>
                    <a:pt x="133" y="46"/>
                  </a:lnTo>
                  <a:lnTo>
                    <a:pt x="138" y="41"/>
                  </a:lnTo>
                  <a:lnTo>
                    <a:pt x="143" y="37"/>
                  </a:lnTo>
                  <a:lnTo>
                    <a:pt x="149" y="32"/>
                  </a:lnTo>
                  <a:lnTo>
                    <a:pt x="154" y="29"/>
                  </a:lnTo>
                  <a:lnTo>
                    <a:pt x="166" y="2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3" name="Freeform 438"/>
            <p:cNvSpPr>
              <a:spLocks/>
            </p:cNvSpPr>
            <p:nvPr/>
          </p:nvSpPr>
          <p:spPr bwMode="auto">
            <a:xfrm>
              <a:off x="1889544" y="381343"/>
              <a:ext cx="45677" cy="39152"/>
            </a:xfrm>
            <a:custGeom>
              <a:avLst/>
              <a:gdLst>
                <a:gd name="T0" fmla="*/ 2147483647 w 40"/>
                <a:gd name="T1" fmla="*/ 2147483647 h 37"/>
                <a:gd name="T2" fmla="*/ 2147483647 w 40"/>
                <a:gd name="T3" fmla="*/ 2147483647 h 37"/>
                <a:gd name="T4" fmla="*/ 2147483647 w 40"/>
                <a:gd name="T5" fmla="*/ 2147483647 h 37"/>
                <a:gd name="T6" fmla="*/ 2147483647 w 40"/>
                <a:gd name="T7" fmla="*/ 2147483647 h 37"/>
                <a:gd name="T8" fmla="*/ 2147483647 w 40"/>
                <a:gd name="T9" fmla="*/ 2147483647 h 37"/>
                <a:gd name="T10" fmla="*/ 2147483647 w 40"/>
                <a:gd name="T11" fmla="*/ 2147483647 h 37"/>
                <a:gd name="T12" fmla="*/ 2147483647 w 40"/>
                <a:gd name="T13" fmla="*/ 2147483647 h 37"/>
                <a:gd name="T14" fmla="*/ 2147483647 w 40"/>
                <a:gd name="T15" fmla="*/ 2147483647 h 37"/>
                <a:gd name="T16" fmla="*/ 2147483647 w 40"/>
                <a:gd name="T17" fmla="*/ 2147483647 h 37"/>
                <a:gd name="T18" fmla="*/ 2147483647 w 40"/>
                <a:gd name="T19" fmla="*/ 2147483647 h 37"/>
                <a:gd name="T20" fmla="*/ 2147483647 w 40"/>
                <a:gd name="T21" fmla="*/ 2147483647 h 37"/>
                <a:gd name="T22" fmla="*/ 2147483647 w 40"/>
                <a:gd name="T23" fmla="*/ 2147483647 h 37"/>
                <a:gd name="T24" fmla="*/ 2147483647 w 40"/>
                <a:gd name="T25" fmla="*/ 2147483647 h 37"/>
                <a:gd name="T26" fmla="*/ 2147483647 w 40"/>
                <a:gd name="T27" fmla="*/ 2147483647 h 37"/>
                <a:gd name="T28" fmla="*/ 0 w 40"/>
                <a:gd name="T29" fmla="*/ 2147483647 h 37"/>
                <a:gd name="T30" fmla="*/ 2147483647 w 40"/>
                <a:gd name="T31" fmla="*/ 2147483647 h 37"/>
                <a:gd name="T32" fmla="*/ 2147483647 w 40"/>
                <a:gd name="T33" fmla="*/ 2147483647 h 37"/>
                <a:gd name="T34" fmla="*/ 2147483647 w 40"/>
                <a:gd name="T35" fmla="*/ 2147483647 h 37"/>
                <a:gd name="T36" fmla="*/ 2147483647 w 40"/>
                <a:gd name="T37" fmla="*/ 2147483647 h 37"/>
                <a:gd name="T38" fmla="*/ 2147483647 w 40"/>
                <a:gd name="T39" fmla="*/ 0 h 37"/>
                <a:gd name="T40" fmla="*/ 2147483647 w 40"/>
                <a:gd name="T41" fmla="*/ 2147483647 h 37"/>
                <a:gd name="T42" fmla="*/ 2147483647 w 40"/>
                <a:gd name="T43" fmla="*/ 2147483647 h 37"/>
                <a:gd name="T44" fmla="*/ 2147483647 w 40"/>
                <a:gd name="T45" fmla="*/ 2147483647 h 37"/>
                <a:gd name="T46" fmla="*/ 2147483647 w 40"/>
                <a:gd name="T47" fmla="*/ 2147483647 h 37"/>
                <a:gd name="T48" fmla="*/ 2147483647 w 40"/>
                <a:gd name="T49" fmla="*/ 2147483647 h 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37"/>
                <a:gd name="T77" fmla="*/ 40 w 40"/>
                <a:gd name="T78" fmla="*/ 37 h 3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37">
                  <a:moveTo>
                    <a:pt x="38" y="20"/>
                  </a:moveTo>
                  <a:lnTo>
                    <a:pt x="37" y="21"/>
                  </a:lnTo>
                  <a:lnTo>
                    <a:pt x="35" y="26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4" y="36"/>
                  </a:lnTo>
                  <a:lnTo>
                    <a:pt x="19" y="37"/>
                  </a:lnTo>
                  <a:lnTo>
                    <a:pt x="14" y="37"/>
                  </a:lnTo>
                  <a:lnTo>
                    <a:pt x="13" y="37"/>
                  </a:lnTo>
                  <a:lnTo>
                    <a:pt x="12" y="36"/>
                  </a:lnTo>
                  <a:lnTo>
                    <a:pt x="11" y="34"/>
                  </a:lnTo>
                  <a:lnTo>
                    <a:pt x="9" y="32"/>
                  </a:lnTo>
                  <a:lnTo>
                    <a:pt x="5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6" y="12"/>
                  </a:lnTo>
                  <a:lnTo>
                    <a:pt x="12" y="7"/>
                  </a:lnTo>
                  <a:lnTo>
                    <a:pt x="17" y="3"/>
                  </a:lnTo>
                  <a:lnTo>
                    <a:pt x="20" y="0"/>
                  </a:lnTo>
                  <a:lnTo>
                    <a:pt x="25" y="2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2"/>
                  </a:lnTo>
                  <a:lnTo>
                    <a:pt x="38" y="2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4" name="Freeform 439"/>
            <p:cNvSpPr>
              <a:spLocks/>
            </p:cNvSpPr>
            <p:nvPr/>
          </p:nvSpPr>
          <p:spPr bwMode="auto">
            <a:xfrm flipV="1">
              <a:off x="2064096" y="133382"/>
              <a:ext cx="221860" cy="332790"/>
            </a:xfrm>
            <a:custGeom>
              <a:avLst/>
              <a:gdLst>
                <a:gd name="T0" fmla="*/ 2147483647 w 201"/>
                <a:gd name="T1" fmla="*/ 2147483647 h 319"/>
                <a:gd name="T2" fmla="*/ 2147483647 w 201"/>
                <a:gd name="T3" fmla="*/ 2147483647 h 319"/>
                <a:gd name="T4" fmla="*/ 2147483647 w 201"/>
                <a:gd name="T5" fmla="*/ 2147483647 h 319"/>
                <a:gd name="T6" fmla="*/ 2147483647 w 201"/>
                <a:gd name="T7" fmla="*/ 2147483647 h 319"/>
                <a:gd name="T8" fmla="*/ 2147483647 w 201"/>
                <a:gd name="T9" fmla="*/ 2147483647 h 319"/>
                <a:gd name="T10" fmla="*/ 2147483647 w 201"/>
                <a:gd name="T11" fmla="*/ 2147483647 h 319"/>
                <a:gd name="T12" fmla="*/ 2147483647 w 201"/>
                <a:gd name="T13" fmla="*/ 2147483647 h 319"/>
                <a:gd name="T14" fmla="*/ 2147483647 w 201"/>
                <a:gd name="T15" fmla="*/ 2147483647 h 319"/>
                <a:gd name="T16" fmla="*/ 2147483647 w 201"/>
                <a:gd name="T17" fmla="*/ 2147483647 h 319"/>
                <a:gd name="T18" fmla="*/ 2147483647 w 201"/>
                <a:gd name="T19" fmla="*/ 2147483647 h 319"/>
                <a:gd name="T20" fmla="*/ 2147483647 w 201"/>
                <a:gd name="T21" fmla="*/ 2147483647 h 319"/>
                <a:gd name="T22" fmla="*/ 2147483647 w 201"/>
                <a:gd name="T23" fmla="*/ 2147483647 h 319"/>
                <a:gd name="T24" fmla="*/ 2147483647 w 201"/>
                <a:gd name="T25" fmla="*/ 2147483647 h 319"/>
                <a:gd name="T26" fmla="*/ 2147483647 w 201"/>
                <a:gd name="T27" fmla="*/ 2147483647 h 319"/>
                <a:gd name="T28" fmla="*/ 2147483647 w 201"/>
                <a:gd name="T29" fmla="*/ 2147483647 h 319"/>
                <a:gd name="T30" fmla="*/ 2147483647 w 201"/>
                <a:gd name="T31" fmla="*/ 2147483647 h 319"/>
                <a:gd name="T32" fmla="*/ 2147483647 w 201"/>
                <a:gd name="T33" fmla="*/ 2147483647 h 319"/>
                <a:gd name="T34" fmla="*/ 2147483647 w 201"/>
                <a:gd name="T35" fmla="*/ 2147483647 h 319"/>
                <a:gd name="T36" fmla="*/ 2147483647 w 201"/>
                <a:gd name="T37" fmla="*/ 2147483647 h 319"/>
                <a:gd name="T38" fmla="*/ 2147483647 w 201"/>
                <a:gd name="T39" fmla="*/ 2147483647 h 319"/>
                <a:gd name="T40" fmla="*/ 2147483647 w 201"/>
                <a:gd name="T41" fmla="*/ 2147483647 h 319"/>
                <a:gd name="T42" fmla="*/ 2147483647 w 201"/>
                <a:gd name="T43" fmla="*/ 2147483647 h 319"/>
                <a:gd name="T44" fmla="*/ 2147483647 w 201"/>
                <a:gd name="T45" fmla="*/ 2147483647 h 319"/>
                <a:gd name="T46" fmla="*/ 2147483647 w 201"/>
                <a:gd name="T47" fmla="*/ 2147483647 h 319"/>
                <a:gd name="T48" fmla="*/ 2147483647 w 201"/>
                <a:gd name="T49" fmla="*/ 2147483647 h 319"/>
                <a:gd name="T50" fmla="*/ 2147483647 w 201"/>
                <a:gd name="T51" fmla="*/ 0 h 319"/>
                <a:gd name="T52" fmla="*/ 2147483647 w 201"/>
                <a:gd name="T53" fmla="*/ 2147483647 h 319"/>
                <a:gd name="T54" fmla="*/ 2147483647 w 201"/>
                <a:gd name="T55" fmla="*/ 2147483647 h 319"/>
                <a:gd name="T56" fmla="*/ 2147483647 w 201"/>
                <a:gd name="T57" fmla="*/ 2147483647 h 319"/>
                <a:gd name="T58" fmla="*/ 2147483647 w 201"/>
                <a:gd name="T59" fmla="*/ 2147483647 h 319"/>
                <a:gd name="T60" fmla="*/ 2147483647 w 201"/>
                <a:gd name="T61" fmla="*/ 2147483647 h 319"/>
                <a:gd name="T62" fmla="*/ 2147483647 w 201"/>
                <a:gd name="T63" fmla="*/ 2147483647 h 319"/>
                <a:gd name="T64" fmla="*/ 2147483647 w 201"/>
                <a:gd name="T65" fmla="*/ 2147483647 h 319"/>
                <a:gd name="T66" fmla="*/ 2147483647 w 201"/>
                <a:gd name="T67" fmla="*/ 2147483647 h 319"/>
                <a:gd name="T68" fmla="*/ 2147483647 w 201"/>
                <a:gd name="T69" fmla="*/ 2147483647 h 319"/>
                <a:gd name="T70" fmla="*/ 2147483647 w 201"/>
                <a:gd name="T71" fmla="*/ 2147483647 h 319"/>
                <a:gd name="T72" fmla="*/ 2147483647 w 201"/>
                <a:gd name="T73" fmla="*/ 2147483647 h 319"/>
                <a:gd name="T74" fmla="*/ 2147483647 w 201"/>
                <a:gd name="T75" fmla="*/ 2147483647 h 319"/>
                <a:gd name="T76" fmla="*/ 2147483647 w 201"/>
                <a:gd name="T77" fmla="*/ 2147483647 h 319"/>
                <a:gd name="T78" fmla="*/ 2147483647 w 201"/>
                <a:gd name="T79" fmla="*/ 2147483647 h 319"/>
                <a:gd name="T80" fmla="*/ 2147483647 w 201"/>
                <a:gd name="T81" fmla="*/ 2147483647 h 319"/>
                <a:gd name="T82" fmla="*/ 2147483647 w 201"/>
                <a:gd name="T83" fmla="*/ 2147483647 h 319"/>
                <a:gd name="T84" fmla="*/ 2147483647 w 201"/>
                <a:gd name="T85" fmla="*/ 2147483647 h 319"/>
                <a:gd name="T86" fmla="*/ 0 w 201"/>
                <a:gd name="T87" fmla="*/ 2147483647 h 319"/>
                <a:gd name="T88" fmla="*/ 2147483647 w 201"/>
                <a:gd name="T89" fmla="*/ 2147483647 h 319"/>
                <a:gd name="T90" fmla="*/ 2147483647 w 201"/>
                <a:gd name="T91" fmla="*/ 2147483647 h 319"/>
                <a:gd name="T92" fmla="*/ 2147483647 w 201"/>
                <a:gd name="T93" fmla="*/ 2147483647 h 319"/>
                <a:gd name="T94" fmla="*/ 2147483647 w 201"/>
                <a:gd name="T95" fmla="*/ 2147483647 h 319"/>
                <a:gd name="T96" fmla="*/ 2147483647 w 201"/>
                <a:gd name="T97" fmla="*/ 2147483647 h 319"/>
                <a:gd name="T98" fmla="*/ 2147483647 w 201"/>
                <a:gd name="T99" fmla="*/ 2147483647 h 319"/>
                <a:gd name="T100" fmla="*/ 2147483647 w 201"/>
                <a:gd name="T101" fmla="*/ 2147483647 h 319"/>
                <a:gd name="T102" fmla="*/ 2147483647 w 201"/>
                <a:gd name="T103" fmla="*/ 2147483647 h 319"/>
                <a:gd name="T104" fmla="*/ 2147483647 w 201"/>
                <a:gd name="T105" fmla="*/ 2147483647 h 319"/>
                <a:gd name="T106" fmla="*/ 2147483647 w 201"/>
                <a:gd name="T107" fmla="*/ 2147483647 h 319"/>
                <a:gd name="T108" fmla="*/ 2147483647 w 201"/>
                <a:gd name="T109" fmla="*/ 2147483647 h 319"/>
                <a:gd name="T110" fmla="*/ 2147483647 w 201"/>
                <a:gd name="T111" fmla="*/ 2147483647 h 31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01"/>
                <a:gd name="T169" fmla="*/ 0 h 319"/>
                <a:gd name="T170" fmla="*/ 201 w 201"/>
                <a:gd name="T171" fmla="*/ 319 h 31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01" h="319">
                  <a:moveTo>
                    <a:pt x="84" y="267"/>
                  </a:moveTo>
                  <a:lnTo>
                    <a:pt x="88" y="270"/>
                  </a:lnTo>
                  <a:lnTo>
                    <a:pt x="93" y="277"/>
                  </a:lnTo>
                  <a:lnTo>
                    <a:pt x="97" y="283"/>
                  </a:lnTo>
                  <a:lnTo>
                    <a:pt x="95" y="290"/>
                  </a:lnTo>
                  <a:lnTo>
                    <a:pt x="88" y="294"/>
                  </a:lnTo>
                  <a:lnTo>
                    <a:pt x="82" y="296"/>
                  </a:lnTo>
                  <a:lnTo>
                    <a:pt x="78" y="301"/>
                  </a:lnTo>
                  <a:lnTo>
                    <a:pt x="80" y="308"/>
                  </a:lnTo>
                  <a:lnTo>
                    <a:pt x="82" y="315"/>
                  </a:lnTo>
                  <a:lnTo>
                    <a:pt x="85" y="318"/>
                  </a:lnTo>
                  <a:lnTo>
                    <a:pt x="92" y="319"/>
                  </a:lnTo>
                  <a:lnTo>
                    <a:pt x="104" y="319"/>
                  </a:lnTo>
                  <a:lnTo>
                    <a:pt x="116" y="319"/>
                  </a:lnTo>
                  <a:lnTo>
                    <a:pt x="123" y="318"/>
                  </a:lnTo>
                  <a:lnTo>
                    <a:pt x="129" y="316"/>
                  </a:lnTo>
                  <a:lnTo>
                    <a:pt x="136" y="312"/>
                  </a:lnTo>
                  <a:lnTo>
                    <a:pt x="144" y="309"/>
                  </a:lnTo>
                  <a:lnTo>
                    <a:pt x="151" y="305"/>
                  </a:lnTo>
                  <a:lnTo>
                    <a:pt x="158" y="304"/>
                  </a:lnTo>
                  <a:lnTo>
                    <a:pt x="164" y="304"/>
                  </a:lnTo>
                  <a:lnTo>
                    <a:pt x="171" y="306"/>
                  </a:lnTo>
                  <a:lnTo>
                    <a:pt x="176" y="306"/>
                  </a:lnTo>
                  <a:lnTo>
                    <a:pt x="182" y="305"/>
                  </a:lnTo>
                  <a:lnTo>
                    <a:pt x="187" y="300"/>
                  </a:lnTo>
                  <a:lnTo>
                    <a:pt x="191" y="294"/>
                  </a:lnTo>
                  <a:lnTo>
                    <a:pt x="197" y="289"/>
                  </a:lnTo>
                  <a:lnTo>
                    <a:pt x="198" y="285"/>
                  </a:lnTo>
                  <a:lnTo>
                    <a:pt x="191" y="279"/>
                  </a:lnTo>
                  <a:lnTo>
                    <a:pt x="180" y="273"/>
                  </a:lnTo>
                  <a:lnTo>
                    <a:pt x="173" y="270"/>
                  </a:lnTo>
                  <a:lnTo>
                    <a:pt x="169" y="266"/>
                  </a:lnTo>
                  <a:lnTo>
                    <a:pt x="172" y="263"/>
                  </a:lnTo>
                  <a:lnTo>
                    <a:pt x="177" y="259"/>
                  </a:lnTo>
                  <a:lnTo>
                    <a:pt x="181" y="256"/>
                  </a:lnTo>
                  <a:lnTo>
                    <a:pt x="182" y="251"/>
                  </a:lnTo>
                  <a:lnTo>
                    <a:pt x="182" y="244"/>
                  </a:lnTo>
                  <a:lnTo>
                    <a:pt x="180" y="238"/>
                  </a:lnTo>
                  <a:lnTo>
                    <a:pt x="179" y="235"/>
                  </a:lnTo>
                  <a:lnTo>
                    <a:pt x="179" y="232"/>
                  </a:lnTo>
                  <a:lnTo>
                    <a:pt x="182" y="227"/>
                  </a:lnTo>
                  <a:lnTo>
                    <a:pt x="188" y="219"/>
                  </a:lnTo>
                  <a:lnTo>
                    <a:pt x="195" y="209"/>
                  </a:lnTo>
                  <a:lnTo>
                    <a:pt x="197" y="197"/>
                  </a:lnTo>
                  <a:lnTo>
                    <a:pt x="190" y="187"/>
                  </a:lnTo>
                  <a:lnTo>
                    <a:pt x="177" y="179"/>
                  </a:lnTo>
                  <a:lnTo>
                    <a:pt x="168" y="173"/>
                  </a:lnTo>
                  <a:lnTo>
                    <a:pt x="165" y="168"/>
                  </a:lnTo>
                  <a:lnTo>
                    <a:pt x="168" y="162"/>
                  </a:lnTo>
                  <a:lnTo>
                    <a:pt x="177" y="156"/>
                  </a:lnTo>
                  <a:lnTo>
                    <a:pt x="188" y="149"/>
                  </a:lnTo>
                  <a:lnTo>
                    <a:pt x="195" y="139"/>
                  </a:lnTo>
                  <a:lnTo>
                    <a:pt x="195" y="130"/>
                  </a:lnTo>
                  <a:lnTo>
                    <a:pt x="192" y="120"/>
                  </a:lnTo>
                  <a:lnTo>
                    <a:pt x="194" y="109"/>
                  </a:lnTo>
                  <a:lnTo>
                    <a:pt x="195" y="100"/>
                  </a:lnTo>
                  <a:lnTo>
                    <a:pt x="196" y="90"/>
                  </a:lnTo>
                  <a:lnTo>
                    <a:pt x="197" y="77"/>
                  </a:lnTo>
                  <a:lnTo>
                    <a:pt x="199" y="65"/>
                  </a:lnTo>
                  <a:lnTo>
                    <a:pt x="201" y="55"/>
                  </a:lnTo>
                  <a:lnTo>
                    <a:pt x="196" y="52"/>
                  </a:lnTo>
                  <a:lnTo>
                    <a:pt x="189" y="54"/>
                  </a:lnTo>
                  <a:lnTo>
                    <a:pt x="183" y="54"/>
                  </a:lnTo>
                  <a:lnTo>
                    <a:pt x="183" y="51"/>
                  </a:lnTo>
                  <a:lnTo>
                    <a:pt x="190" y="40"/>
                  </a:lnTo>
                  <a:lnTo>
                    <a:pt x="197" y="29"/>
                  </a:lnTo>
                  <a:lnTo>
                    <a:pt x="199" y="18"/>
                  </a:lnTo>
                  <a:lnTo>
                    <a:pt x="198" y="10"/>
                  </a:lnTo>
                  <a:lnTo>
                    <a:pt x="194" y="6"/>
                  </a:lnTo>
                  <a:lnTo>
                    <a:pt x="192" y="5"/>
                  </a:lnTo>
                  <a:lnTo>
                    <a:pt x="190" y="5"/>
                  </a:lnTo>
                  <a:lnTo>
                    <a:pt x="189" y="5"/>
                  </a:lnTo>
                  <a:lnTo>
                    <a:pt x="187" y="5"/>
                  </a:lnTo>
                  <a:lnTo>
                    <a:pt x="179" y="6"/>
                  </a:lnTo>
                  <a:lnTo>
                    <a:pt x="173" y="3"/>
                  </a:lnTo>
                  <a:lnTo>
                    <a:pt x="168" y="1"/>
                  </a:lnTo>
                  <a:lnTo>
                    <a:pt x="164" y="0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1"/>
                  </a:lnTo>
                  <a:lnTo>
                    <a:pt x="159" y="2"/>
                  </a:lnTo>
                  <a:lnTo>
                    <a:pt x="156" y="5"/>
                  </a:lnTo>
                  <a:lnTo>
                    <a:pt x="151" y="6"/>
                  </a:lnTo>
                  <a:lnTo>
                    <a:pt x="145" y="6"/>
                  </a:lnTo>
                  <a:lnTo>
                    <a:pt x="139" y="7"/>
                  </a:lnTo>
                  <a:lnTo>
                    <a:pt x="135" y="8"/>
                  </a:lnTo>
                  <a:lnTo>
                    <a:pt x="129" y="9"/>
                  </a:lnTo>
                  <a:lnTo>
                    <a:pt x="126" y="10"/>
                  </a:lnTo>
                  <a:lnTo>
                    <a:pt x="123" y="14"/>
                  </a:lnTo>
                  <a:lnTo>
                    <a:pt x="121" y="17"/>
                  </a:lnTo>
                  <a:lnTo>
                    <a:pt x="119" y="18"/>
                  </a:lnTo>
                  <a:lnTo>
                    <a:pt x="115" y="18"/>
                  </a:lnTo>
                  <a:lnTo>
                    <a:pt x="108" y="20"/>
                  </a:lnTo>
                  <a:lnTo>
                    <a:pt x="100" y="23"/>
                  </a:lnTo>
                  <a:lnTo>
                    <a:pt x="93" y="26"/>
                  </a:lnTo>
                  <a:lnTo>
                    <a:pt x="87" y="31"/>
                  </a:lnTo>
                  <a:lnTo>
                    <a:pt x="82" y="39"/>
                  </a:lnTo>
                  <a:lnTo>
                    <a:pt x="80" y="47"/>
                  </a:lnTo>
                  <a:lnTo>
                    <a:pt x="81" y="54"/>
                  </a:lnTo>
                  <a:lnTo>
                    <a:pt x="81" y="59"/>
                  </a:lnTo>
                  <a:lnTo>
                    <a:pt x="80" y="60"/>
                  </a:lnTo>
                  <a:lnTo>
                    <a:pt x="74" y="61"/>
                  </a:lnTo>
                  <a:lnTo>
                    <a:pt x="67" y="62"/>
                  </a:lnTo>
                  <a:lnTo>
                    <a:pt x="60" y="66"/>
                  </a:lnTo>
                  <a:lnTo>
                    <a:pt x="59" y="70"/>
                  </a:lnTo>
                  <a:lnTo>
                    <a:pt x="57" y="74"/>
                  </a:lnTo>
                  <a:lnTo>
                    <a:pt x="52" y="77"/>
                  </a:lnTo>
                  <a:lnTo>
                    <a:pt x="46" y="81"/>
                  </a:lnTo>
                  <a:lnTo>
                    <a:pt x="43" y="84"/>
                  </a:lnTo>
                  <a:lnTo>
                    <a:pt x="40" y="89"/>
                  </a:lnTo>
                  <a:lnTo>
                    <a:pt x="37" y="93"/>
                  </a:lnTo>
                  <a:lnTo>
                    <a:pt x="35" y="99"/>
                  </a:lnTo>
                  <a:lnTo>
                    <a:pt x="38" y="107"/>
                  </a:lnTo>
                  <a:lnTo>
                    <a:pt x="44" y="115"/>
                  </a:lnTo>
                  <a:lnTo>
                    <a:pt x="47" y="122"/>
                  </a:lnTo>
                  <a:lnTo>
                    <a:pt x="49" y="128"/>
                  </a:lnTo>
                  <a:lnTo>
                    <a:pt x="47" y="132"/>
                  </a:lnTo>
                  <a:lnTo>
                    <a:pt x="45" y="138"/>
                  </a:lnTo>
                  <a:lnTo>
                    <a:pt x="44" y="143"/>
                  </a:lnTo>
                  <a:lnTo>
                    <a:pt x="43" y="143"/>
                  </a:lnTo>
                  <a:lnTo>
                    <a:pt x="38" y="136"/>
                  </a:lnTo>
                  <a:lnTo>
                    <a:pt x="34" y="126"/>
                  </a:lnTo>
                  <a:lnTo>
                    <a:pt x="31" y="118"/>
                  </a:lnTo>
                  <a:lnTo>
                    <a:pt x="28" y="113"/>
                  </a:lnTo>
                  <a:lnTo>
                    <a:pt x="24" y="114"/>
                  </a:lnTo>
                  <a:lnTo>
                    <a:pt x="21" y="118"/>
                  </a:lnTo>
                  <a:lnTo>
                    <a:pt x="16" y="123"/>
                  </a:lnTo>
                  <a:lnTo>
                    <a:pt x="12" y="128"/>
                  </a:lnTo>
                  <a:lnTo>
                    <a:pt x="9" y="132"/>
                  </a:lnTo>
                  <a:lnTo>
                    <a:pt x="7" y="141"/>
                  </a:lnTo>
                  <a:lnTo>
                    <a:pt x="4" y="153"/>
                  </a:lnTo>
                  <a:lnTo>
                    <a:pt x="0" y="166"/>
                  </a:lnTo>
                  <a:lnTo>
                    <a:pt x="0" y="176"/>
                  </a:lnTo>
                  <a:lnTo>
                    <a:pt x="1" y="184"/>
                  </a:lnTo>
                  <a:lnTo>
                    <a:pt x="2" y="190"/>
                  </a:lnTo>
                  <a:lnTo>
                    <a:pt x="6" y="195"/>
                  </a:lnTo>
                  <a:lnTo>
                    <a:pt x="12" y="198"/>
                  </a:lnTo>
                  <a:lnTo>
                    <a:pt x="19" y="199"/>
                  </a:lnTo>
                  <a:lnTo>
                    <a:pt x="23" y="200"/>
                  </a:lnTo>
                  <a:lnTo>
                    <a:pt x="27" y="200"/>
                  </a:lnTo>
                  <a:lnTo>
                    <a:pt x="30" y="199"/>
                  </a:lnTo>
                  <a:lnTo>
                    <a:pt x="31" y="200"/>
                  </a:lnTo>
                  <a:lnTo>
                    <a:pt x="30" y="205"/>
                  </a:lnTo>
                  <a:lnTo>
                    <a:pt x="28" y="211"/>
                  </a:lnTo>
                  <a:lnTo>
                    <a:pt x="24" y="215"/>
                  </a:lnTo>
                  <a:lnTo>
                    <a:pt x="23" y="219"/>
                  </a:lnTo>
                  <a:lnTo>
                    <a:pt x="24" y="224"/>
                  </a:lnTo>
                  <a:lnTo>
                    <a:pt x="28" y="229"/>
                  </a:lnTo>
                  <a:lnTo>
                    <a:pt x="31" y="234"/>
                  </a:lnTo>
                  <a:lnTo>
                    <a:pt x="36" y="238"/>
                  </a:lnTo>
                  <a:lnTo>
                    <a:pt x="44" y="245"/>
                  </a:lnTo>
                  <a:lnTo>
                    <a:pt x="54" y="248"/>
                  </a:lnTo>
                  <a:lnTo>
                    <a:pt x="63" y="244"/>
                  </a:lnTo>
                  <a:lnTo>
                    <a:pt x="70" y="237"/>
                  </a:lnTo>
                  <a:lnTo>
                    <a:pt x="75" y="232"/>
                  </a:lnTo>
                  <a:lnTo>
                    <a:pt x="77" y="229"/>
                  </a:lnTo>
                  <a:lnTo>
                    <a:pt x="82" y="230"/>
                  </a:lnTo>
                  <a:lnTo>
                    <a:pt x="88" y="234"/>
                  </a:lnTo>
                  <a:lnTo>
                    <a:pt x="96" y="240"/>
                  </a:lnTo>
                  <a:lnTo>
                    <a:pt x="104" y="247"/>
                  </a:lnTo>
                  <a:lnTo>
                    <a:pt x="111" y="256"/>
                  </a:lnTo>
                  <a:lnTo>
                    <a:pt x="113" y="263"/>
                  </a:lnTo>
                  <a:lnTo>
                    <a:pt x="113" y="264"/>
                  </a:lnTo>
                  <a:lnTo>
                    <a:pt x="110" y="262"/>
                  </a:lnTo>
                  <a:lnTo>
                    <a:pt x="103" y="256"/>
                  </a:lnTo>
                  <a:lnTo>
                    <a:pt x="93" y="252"/>
                  </a:lnTo>
                  <a:lnTo>
                    <a:pt x="85" y="252"/>
                  </a:lnTo>
                  <a:lnTo>
                    <a:pt x="82" y="258"/>
                  </a:lnTo>
                  <a:lnTo>
                    <a:pt x="84" y="26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5" name="Freeform 440"/>
            <p:cNvSpPr>
              <a:spLocks/>
            </p:cNvSpPr>
            <p:nvPr/>
          </p:nvSpPr>
          <p:spPr bwMode="auto">
            <a:xfrm>
              <a:off x="2068989" y="409075"/>
              <a:ext cx="37521" cy="17945"/>
            </a:xfrm>
            <a:custGeom>
              <a:avLst/>
              <a:gdLst>
                <a:gd name="T0" fmla="*/ 2147483647 w 34"/>
                <a:gd name="T1" fmla="*/ 0 h 18"/>
                <a:gd name="T2" fmla="*/ 2147483647 w 34"/>
                <a:gd name="T3" fmla="*/ 2147483647 h 18"/>
                <a:gd name="T4" fmla="*/ 2147483647 w 34"/>
                <a:gd name="T5" fmla="*/ 2147483647 h 18"/>
                <a:gd name="T6" fmla="*/ 2147483647 w 34"/>
                <a:gd name="T7" fmla="*/ 2147483647 h 18"/>
                <a:gd name="T8" fmla="*/ 2147483647 w 34"/>
                <a:gd name="T9" fmla="*/ 2147483647 h 18"/>
                <a:gd name="T10" fmla="*/ 2147483647 w 34"/>
                <a:gd name="T11" fmla="*/ 2147483647 h 18"/>
                <a:gd name="T12" fmla="*/ 2147483647 w 34"/>
                <a:gd name="T13" fmla="*/ 2147483647 h 18"/>
                <a:gd name="T14" fmla="*/ 2147483647 w 34"/>
                <a:gd name="T15" fmla="*/ 2147483647 h 18"/>
                <a:gd name="T16" fmla="*/ 2147483647 w 34"/>
                <a:gd name="T17" fmla="*/ 2147483647 h 18"/>
                <a:gd name="T18" fmla="*/ 2147483647 w 34"/>
                <a:gd name="T19" fmla="*/ 2147483647 h 18"/>
                <a:gd name="T20" fmla="*/ 0 w 34"/>
                <a:gd name="T21" fmla="*/ 2147483647 h 18"/>
                <a:gd name="T22" fmla="*/ 0 w 34"/>
                <a:gd name="T23" fmla="*/ 2147483647 h 18"/>
                <a:gd name="T24" fmla="*/ 2147483647 w 34"/>
                <a:gd name="T25" fmla="*/ 2147483647 h 18"/>
                <a:gd name="T26" fmla="*/ 2147483647 w 34"/>
                <a:gd name="T27" fmla="*/ 2147483647 h 18"/>
                <a:gd name="T28" fmla="*/ 2147483647 w 34"/>
                <a:gd name="T29" fmla="*/ 2147483647 h 18"/>
                <a:gd name="T30" fmla="*/ 2147483647 w 34"/>
                <a:gd name="T31" fmla="*/ 2147483647 h 18"/>
                <a:gd name="T32" fmla="*/ 2147483647 w 34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"/>
                <a:gd name="T52" fmla="*/ 0 h 18"/>
                <a:gd name="T53" fmla="*/ 34 w 34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" h="18">
                  <a:moveTo>
                    <a:pt x="31" y="0"/>
                  </a:moveTo>
                  <a:lnTo>
                    <a:pt x="32" y="1"/>
                  </a:lnTo>
                  <a:lnTo>
                    <a:pt x="34" y="3"/>
                  </a:lnTo>
                  <a:lnTo>
                    <a:pt x="34" y="6"/>
                  </a:lnTo>
                  <a:lnTo>
                    <a:pt x="30" y="10"/>
                  </a:lnTo>
                  <a:lnTo>
                    <a:pt x="24" y="14"/>
                  </a:lnTo>
                  <a:lnTo>
                    <a:pt x="22" y="16"/>
                  </a:lnTo>
                  <a:lnTo>
                    <a:pt x="19" y="18"/>
                  </a:lnTo>
                  <a:lnTo>
                    <a:pt x="12" y="18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4" y="7"/>
                  </a:lnTo>
                  <a:lnTo>
                    <a:pt x="14" y="4"/>
                  </a:lnTo>
                  <a:lnTo>
                    <a:pt x="22" y="2"/>
                  </a:lnTo>
                  <a:lnTo>
                    <a:pt x="29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6" name="Freeform 441"/>
            <p:cNvSpPr>
              <a:spLocks/>
            </p:cNvSpPr>
            <p:nvPr/>
          </p:nvSpPr>
          <p:spPr bwMode="auto">
            <a:xfrm>
              <a:off x="2049413" y="361768"/>
              <a:ext cx="34258" cy="48940"/>
            </a:xfrm>
            <a:custGeom>
              <a:avLst/>
              <a:gdLst>
                <a:gd name="T0" fmla="*/ 2147483647 w 34"/>
                <a:gd name="T1" fmla="*/ 2147483647 h 46"/>
                <a:gd name="T2" fmla="*/ 2147483647 w 34"/>
                <a:gd name="T3" fmla="*/ 2147483647 h 46"/>
                <a:gd name="T4" fmla="*/ 2147483647 w 34"/>
                <a:gd name="T5" fmla="*/ 2147483647 h 46"/>
                <a:gd name="T6" fmla="*/ 2147483647 w 34"/>
                <a:gd name="T7" fmla="*/ 0 h 46"/>
                <a:gd name="T8" fmla="*/ 2147483647 w 34"/>
                <a:gd name="T9" fmla="*/ 0 h 46"/>
                <a:gd name="T10" fmla="*/ 2147483647 w 34"/>
                <a:gd name="T11" fmla="*/ 2147483647 h 46"/>
                <a:gd name="T12" fmla="*/ 0 w 34"/>
                <a:gd name="T13" fmla="*/ 2147483647 h 46"/>
                <a:gd name="T14" fmla="*/ 2147483647 w 34"/>
                <a:gd name="T15" fmla="*/ 2147483647 h 46"/>
                <a:gd name="T16" fmla="*/ 2147483647 w 34"/>
                <a:gd name="T17" fmla="*/ 2147483647 h 46"/>
                <a:gd name="T18" fmla="*/ 2147483647 w 34"/>
                <a:gd name="T19" fmla="*/ 2147483647 h 46"/>
                <a:gd name="T20" fmla="*/ 2147483647 w 34"/>
                <a:gd name="T21" fmla="*/ 2147483647 h 46"/>
                <a:gd name="T22" fmla="*/ 2147483647 w 34"/>
                <a:gd name="T23" fmla="*/ 2147483647 h 46"/>
                <a:gd name="T24" fmla="*/ 2147483647 w 34"/>
                <a:gd name="T25" fmla="*/ 2147483647 h 46"/>
                <a:gd name="T26" fmla="*/ 2147483647 w 34"/>
                <a:gd name="T27" fmla="*/ 2147483647 h 46"/>
                <a:gd name="T28" fmla="*/ 2147483647 w 34"/>
                <a:gd name="T29" fmla="*/ 2147483647 h 46"/>
                <a:gd name="T30" fmla="*/ 2147483647 w 34"/>
                <a:gd name="T31" fmla="*/ 2147483647 h 46"/>
                <a:gd name="T32" fmla="*/ 2147483647 w 34"/>
                <a:gd name="T33" fmla="*/ 2147483647 h 46"/>
                <a:gd name="T34" fmla="*/ 2147483647 w 34"/>
                <a:gd name="T35" fmla="*/ 2147483647 h 46"/>
                <a:gd name="T36" fmla="*/ 2147483647 w 34"/>
                <a:gd name="T37" fmla="*/ 2147483647 h 46"/>
                <a:gd name="T38" fmla="*/ 2147483647 w 34"/>
                <a:gd name="T39" fmla="*/ 2147483647 h 46"/>
                <a:gd name="T40" fmla="*/ 2147483647 w 34"/>
                <a:gd name="T41" fmla="*/ 2147483647 h 46"/>
                <a:gd name="T42" fmla="*/ 2147483647 w 34"/>
                <a:gd name="T43" fmla="*/ 2147483647 h 46"/>
                <a:gd name="T44" fmla="*/ 2147483647 w 34"/>
                <a:gd name="T45" fmla="*/ 2147483647 h 46"/>
                <a:gd name="T46" fmla="*/ 2147483647 w 34"/>
                <a:gd name="T47" fmla="*/ 2147483647 h 46"/>
                <a:gd name="T48" fmla="*/ 2147483647 w 34"/>
                <a:gd name="T49" fmla="*/ 2147483647 h 4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4"/>
                <a:gd name="T76" fmla="*/ 0 h 46"/>
                <a:gd name="T77" fmla="*/ 34 w 34"/>
                <a:gd name="T78" fmla="*/ 46 h 4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4" h="46">
                  <a:moveTo>
                    <a:pt x="22" y="14"/>
                  </a:moveTo>
                  <a:lnTo>
                    <a:pt x="20" y="10"/>
                  </a:lnTo>
                  <a:lnTo>
                    <a:pt x="14" y="5"/>
                  </a:lnTo>
                  <a:lnTo>
                    <a:pt x="7" y="0"/>
                  </a:lnTo>
                  <a:lnTo>
                    <a:pt x="3" y="0"/>
                  </a:lnTo>
                  <a:lnTo>
                    <a:pt x="1" y="5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1" y="20"/>
                  </a:lnTo>
                  <a:lnTo>
                    <a:pt x="3" y="27"/>
                  </a:lnTo>
                  <a:lnTo>
                    <a:pt x="4" y="36"/>
                  </a:lnTo>
                  <a:lnTo>
                    <a:pt x="7" y="43"/>
                  </a:lnTo>
                  <a:lnTo>
                    <a:pt x="11" y="46"/>
                  </a:lnTo>
                  <a:lnTo>
                    <a:pt x="16" y="46"/>
                  </a:lnTo>
                  <a:lnTo>
                    <a:pt x="21" y="44"/>
                  </a:lnTo>
                  <a:lnTo>
                    <a:pt x="26" y="42"/>
                  </a:lnTo>
                  <a:lnTo>
                    <a:pt x="29" y="38"/>
                  </a:lnTo>
                  <a:lnTo>
                    <a:pt x="31" y="33"/>
                  </a:lnTo>
                  <a:lnTo>
                    <a:pt x="34" y="30"/>
                  </a:lnTo>
                  <a:lnTo>
                    <a:pt x="34" y="27"/>
                  </a:lnTo>
                  <a:lnTo>
                    <a:pt x="30" y="22"/>
                  </a:lnTo>
                  <a:lnTo>
                    <a:pt x="26" y="17"/>
                  </a:lnTo>
                  <a:lnTo>
                    <a:pt x="23" y="15"/>
                  </a:lnTo>
                  <a:lnTo>
                    <a:pt x="22" y="1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7" name="Freeform 442"/>
            <p:cNvSpPr>
              <a:spLocks/>
            </p:cNvSpPr>
            <p:nvPr/>
          </p:nvSpPr>
          <p:spPr bwMode="auto">
            <a:xfrm>
              <a:off x="1980898" y="338929"/>
              <a:ext cx="61990" cy="70146"/>
            </a:xfrm>
            <a:custGeom>
              <a:avLst/>
              <a:gdLst>
                <a:gd name="T0" fmla="*/ 2147483647 w 58"/>
                <a:gd name="T1" fmla="*/ 2147483647 h 67"/>
                <a:gd name="T2" fmla="*/ 2147483647 w 58"/>
                <a:gd name="T3" fmla="*/ 2147483647 h 67"/>
                <a:gd name="T4" fmla="*/ 2147483647 w 58"/>
                <a:gd name="T5" fmla="*/ 2147483647 h 67"/>
                <a:gd name="T6" fmla="*/ 2147483647 w 58"/>
                <a:gd name="T7" fmla="*/ 2147483647 h 67"/>
                <a:gd name="T8" fmla="*/ 2147483647 w 58"/>
                <a:gd name="T9" fmla="*/ 2147483647 h 67"/>
                <a:gd name="T10" fmla="*/ 2147483647 w 58"/>
                <a:gd name="T11" fmla="*/ 2147483647 h 67"/>
                <a:gd name="T12" fmla="*/ 2147483647 w 58"/>
                <a:gd name="T13" fmla="*/ 2147483647 h 67"/>
                <a:gd name="T14" fmla="*/ 2147483647 w 58"/>
                <a:gd name="T15" fmla="*/ 2147483647 h 67"/>
                <a:gd name="T16" fmla="*/ 2147483647 w 58"/>
                <a:gd name="T17" fmla="*/ 2147483647 h 67"/>
                <a:gd name="T18" fmla="*/ 2147483647 w 58"/>
                <a:gd name="T19" fmla="*/ 2147483647 h 67"/>
                <a:gd name="T20" fmla="*/ 2147483647 w 58"/>
                <a:gd name="T21" fmla="*/ 2147483647 h 67"/>
                <a:gd name="T22" fmla="*/ 2147483647 w 58"/>
                <a:gd name="T23" fmla="*/ 2147483647 h 67"/>
                <a:gd name="T24" fmla="*/ 2147483647 w 58"/>
                <a:gd name="T25" fmla="*/ 2147483647 h 67"/>
                <a:gd name="T26" fmla="*/ 2147483647 w 58"/>
                <a:gd name="T27" fmla="*/ 2147483647 h 67"/>
                <a:gd name="T28" fmla="*/ 2147483647 w 58"/>
                <a:gd name="T29" fmla="*/ 2147483647 h 67"/>
                <a:gd name="T30" fmla="*/ 2147483647 w 58"/>
                <a:gd name="T31" fmla="*/ 2147483647 h 67"/>
                <a:gd name="T32" fmla="*/ 2147483647 w 58"/>
                <a:gd name="T33" fmla="*/ 2147483647 h 67"/>
                <a:gd name="T34" fmla="*/ 2147483647 w 58"/>
                <a:gd name="T35" fmla="*/ 2147483647 h 67"/>
                <a:gd name="T36" fmla="*/ 2147483647 w 58"/>
                <a:gd name="T37" fmla="*/ 2147483647 h 67"/>
                <a:gd name="T38" fmla="*/ 2147483647 w 58"/>
                <a:gd name="T39" fmla="*/ 2147483647 h 67"/>
                <a:gd name="T40" fmla="*/ 2147483647 w 58"/>
                <a:gd name="T41" fmla="*/ 2147483647 h 67"/>
                <a:gd name="T42" fmla="*/ 2147483647 w 58"/>
                <a:gd name="T43" fmla="*/ 2147483647 h 67"/>
                <a:gd name="T44" fmla="*/ 2147483647 w 58"/>
                <a:gd name="T45" fmla="*/ 2147483647 h 67"/>
                <a:gd name="T46" fmla="*/ 0 w 58"/>
                <a:gd name="T47" fmla="*/ 2147483647 h 67"/>
                <a:gd name="T48" fmla="*/ 2147483647 w 58"/>
                <a:gd name="T49" fmla="*/ 0 h 67"/>
                <a:gd name="T50" fmla="*/ 2147483647 w 58"/>
                <a:gd name="T51" fmla="*/ 0 h 67"/>
                <a:gd name="T52" fmla="*/ 2147483647 w 58"/>
                <a:gd name="T53" fmla="*/ 0 h 67"/>
                <a:gd name="T54" fmla="*/ 2147483647 w 58"/>
                <a:gd name="T55" fmla="*/ 2147483647 h 67"/>
                <a:gd name="T56" fmla="*/ 2147483647 w 58"/>
                <a:gd name="T57" fmla="*/ 2147483647 h 67"/>
                <a:gd name="T58" fmla="*/ 2147483647 w 58"/>
                <a:gd name="T59" fmla="*/ 2147483647 h 67"/>
                <a:gd name="T60" fmla="*/ 2147483647 w 58"/>
                <a:gd name="T61" fmla="*/ 2147483647 h 67"/>
                <a:gd name="T62" fmla="*/ 2147483647 w 58"/>
                <a:gd name="T63" fmla="*/ 2147483647 h 67"/>
                <a:gd name="T64" fmla="*/ 2147483647 w 58"/>
                <a:gd name="T65" fmla="*/ 2147483647 h 67"/>
                <a:gd name="T66" fmla="*/ 2147483647 w 58"/>
                <a:gd name="T67" fmla="*/ 2147483647 h 67"/>
                <a:gd name="T68" fmla="*/ 2147483647 w 58"/>
                <a:gd name="T69" fmla="*/ 2147483647 h 67"/>
                <a:gd name="T70" fmla="*/ 2147483647 w 58"/>
                <a:gd name="T71" fmla="*/ 2147483647 h 67"/>
                <a:gd name="T72" fmla="*/ 2147483647 w 58"/>
                <a:gd name="T73" fmla="*/ 2147483647 h 6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8"/>
                <a:gd name="T112" fmla="*/ 0 h 67"/>
                <a:gd name="T113" fmla="*/ 58 w 58"/>
                <a:gd name="T114" fmla="*/ 67 h 6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8" h="67">
                  <a:moveTo>
                    <a:pt x="53" y="34"/>
                  </a:moveTo>
                  <a:lnTo>
                    <a:pt x="54" y="37"/>
                  </a:lnTo>
                  <a:lnTo>
                    <a:pt x="57" y="44"/>
                  </a:lnTo>
                  <a:lnTo>
                    <a:pt x="58" y="53"/>
                  </a:lnTo>
                  <a:lnTo>
                    <a:pt x="57" y="60"/>
                  </a:lnTo>
                  <a:lnTo>
                    <a:pt x="54" y="64"/>
                  </a:lnTo>
                  <a:lnTo>
                    <a:pt x="52" y="66"/>
                  </a:lnTo>
                  <a:lnTo>
                    <a:pt x="48" y="67"/>
                  </a:lnTo>
                  <a:lnTo>
                    <a:pt x="44" y="65"/>
                  </a:lnTo>
                  <a:lnTo>
                    <a:pt x="39" y="62"/>
                  </a:lnTo>
                  <a:lnTo>
                    <a:pt x="35" y="60"/>
                  </a:lnTo>
                  <a:lnTo>
                    <a:pt x="32" y="58"/>
                  </a:lnTo>
                  <a:lnTo>
                    <a:pt x="29" y="53"/>
                  </a:lnTo>
                  <a:lnTo>
                    <a:pt x="24" y="50"/>
                  </a:lnTo>
                  <a:lnTo>
                    <a:pt x="17" y="49"/>
                  </a:lnTo>
                  <a:lnTo>
                    <a:pt x="12" y="47"/>
                  </a:lnTo>
                  <a:lnTo>
                    <a:pt x="8" y="42"/>
                  </a:lnTo>
                  <a:lnTo>
                    <a:pt x="9" y="37"/>
                  </a:lnTo>
                  <a:lnTo>
                    <a:pt x="13" y="37"/>
                  </a:lnTo>
                  <a:lnTo>
                    <a:pt x="15" y="36"/>
                  </a:lnTo>
                  <a:lnTo>
                    <a:pt x="13" y="30"/>
                  </a:lnTo>
                  <a:lnTo>
                    <a:pt x="7" y="20"/>
                  </a:lnTo>
                  <a:lnTo>
                    <a:pt x="2" y="11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9" y="2"/>
                  </a:lnTo>
                  <a:lnTo>
                    <a:pt x="23" y="8"/>
                  </a:lnTo>
                  <a:lnTo>
                    <a:pt x="28" y="13"/>
                  </a:lnTo>
                  <a:lnTo>
                    <a:pt x="34" y="15"/>
                  </a:lnTo>
                  <a:lnTo>
                    <a:pt x="38" y="16"/>
                  </a:lnTo>
                  <a:lnTo>
                    <a:pt x="40" y="19"/>
                  </a:lnTo>
                  <a:lnTo>
                    <a:pt x="43" y="24"/>
                  </a:lnTo>
                  <a:lnTo>
                    <a:pt x="47" y="29"/>
                  </a:lnTo>
                  <a:lnTo>
                    <a:pt x="51" y="32"/>
                  </a:lnTo>
                  <a:lnTo>
                    <a:pt x="53" y="3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8" name="Freeform 443"/>
            <p:cNvSpPr>
              <a:spLocks/>
            </p:cNvSpPr>
            <p:nvPr/>
          </p:nvSpPr>
          <p:spPr bwMode="auto">
            <a:xfrm>
              <a:off x="1731306" y="593415"/>
              <a:ext cx="277325" cy="241436"/>
            </a:xfrm>
            <a:custGeom>
              <a:avLst/>
              <a:gdLst>
                <a:gd name="T0" fmla="*/ 2147483647 w 249"/>
                <a:gd name="T1" fmla="*/ 2147483647 h 231"/>
                <a:gd name="T2" fmla="*/ 2147483647 w 249"/>
                <a:gd name="T3" fmla="*/ 2147483647 h 231"/>
                <a:gd name="T4" fmla="*/ 2147483647 w 249"/>
                <a:gd name="T5" fmla="*/ 2147483647 h 231"/>
                <a:gd name="T6" fmla="*/ 2147483647 w 249"/>
                <a:gd name="T7" fmla="*/ 2147483647 h 231"/>
                <a:gd name="T8" fmla="*/ 2147483647 w 249"/>
                <a:gd name="T9" fmla="*/ 2147483647 h 231"/>
                <a:gd name="T10" fmla="*/ 2147483647 w 249"/>
                <a:gd name="T11" fmla="*/ 2147483647 h 231"/>
                <a:gd name="T12" fmla="*/ 2147483647 w 249"/>
                <a:gd name="T13" fmla="*/ 2147483647 h 231"/>
                <a:gd name="T14" fmla="*/ 2147483647 w 249"/>
                <a:gd name="T15" fmla="*/ 2147483647 h 231"/>
                <a:gd name="T16" fmla="*/ 2147483647 w 249"/>
                <a:gd name="T17" fmla="*/ 2147483647 h 231"/>
                <a:gd name="T18" fmla="*/ 2147483647 w 249"/>
                <a:gd name="T19" fmla="*/ 2147483647 h 231"/>
                <a:gd name="T20" fmla="*/ 2147483647 w 249"/>
                <a:gd name="T21" fmla="*/ 2147483647 h 231"/>
                <a:gd name="T22" fmla="*/ 2147483647 w 249"/>
                <a:gd name="T23" fmla="*/ 2147483647 h 231"/>
                <a:gd name="T24" fmla="*/ 2147483647 w 249"/>
                <a:gd name="T25" fmla="*/ 2147483647 h 231"/>
                <a:gd name="T26" fmla="*/ 2147483647 w 249"/>
                <a:gd name="T27" fmla="*/ 2147483647 h 231"/>
                <a:gd name="T28" fmla="*/ 2147483647 w 249"/>
                <a:gd name="T29" fmla="*/ 2147483647 h 231"/>
                <a:gd name="T30" fmla="*/ 2147483647 w 249"/>
                <a:gd name="T31" fmla="*/ 2147483647 h 231"/>
                <a:gd name="T32" fmla="*/ 2147483647 w 249"/>
                <a:gd name="T33" fmla="*/ 2147483647 h 231"/>
                <a:gd name="T34" fmla="*/ 2147483647 w 249"/>
                <a:gd name="T35" fmla="*/ 2147483647 h 231"/>
                <a:gd name="T36" fmla="*/ 2147483647 w 249"/>
                <a:gd name="T37" fmla="*/ 2147483647 h 231"/>
                <a:gd name="T38" fmla="*/ 2147483647 w 249"/>
                <a:gd name="T39" fmla="*/ 2147483647 h 231"/>
                <a:gd name="T40" fmla="*/ 2147483647 w 249"/>
                <a:gd name="T41" fmla="*/ 2147483647 h 231"/>
                <a:gd name="T42" fmla="*/ 2147483647 w 249"/>
                <a:gd name="T43" fmla="*/ 2147483647 h 231"/>
                <a:gd name="T44" fmla="*/ 2147483647 w 249"/>
                <a:gd name="T45" fmla="*/ 2147483647 h 231"/>
                <a:gd name="T46" fmla="*/ 2147483647 w 249"/>
                <a:gd name="T47" fmla="*/ 2147483647 h 231"/>
                <a:gd name="T48" fmla="*/ 2147483647 w 249"/>
                <a:gd name="T49" fmla="*/ 2147483647 h 231"/>
                <a:gd name="T50" fmla="*/ 2147483647 w 249"/>
                <a:gd name="T51" fmla="*/ 2147483647 h 231"/>
                <a:gd name="T52" fmla="*/ 2147483647 w 249"/>
                <a:gd name="T53" fmla="*/ 2147483647 h 231"/>
                <a:gd name="T54" fmla="*/ 2147483647 w 249"/>
                <a:gd name="T55" fmla="*/ 2147483647 h 231"/>
                <a:gd name="T56" fmla="*/ 2147483647 w 249"/>
                <a:gd name="T57" fmla="*/ 2147483647 h 231"/>
                <a:gd name="T58" fmla="*/ 2147483647 w 249"/>
                <a:gd name="T59" fmla="*/ 2147483647 h 231"/>
                <a:gd name="T60" fmla="*/ 2147483647 w 249"/>
                <a:gd name="T61" fmla="*/ 2147483647 h 231"/>
                <a:gd name="T62" fmla="*/ 2147483647 w 249"/>
                <a:gd name="T63" fmla="*/ 2147483647 h 231"/>
                <a:gd name="T64" fmla="*/ 2147483647 w 249"/>
                <a:gd name="T65" fmla="*/ 2147483647 h 231"/>
                <a:gd name="T66" fmla="*/ 2147483647 w 249"/>
                <a:gd name="T67" fmla="*/ 2147483647 h 231"/>
                <a:gd name="T68" fmla="*/ 2147483647 w 249"/>
                <a:gd name="T69" fmla="*/ 2147483647 h 231"/>
                <a:gd name="T70" fmla="*/ 2147483647 w 249"/>
                <a:gd name="T71" fmla="*/ 2147483647 h 231"/>
                <a:gd name="T72" fmla="*/ 2147483647 w 249"/>
                <a:gd name="T73" fmla="*/ 2147483647 h 231"/>
                <a:gd name="T74" fmla="*/ 2147483647 w 249"/>
                <a:gd name="T75" fmla="*/ 2147483647 h 231"/>
                <a:gd name="T76" fmla="*/ 2147483647 w 249"/>
                <a:gd name="T77" fmla="*/ 2147483647 h 231"/>
                <a:gd name="T78" fmla="*/ 2147483647 w 249"/>
                <a:gd name="T79" fmla="*/ 2147483647 h 231"/>
                <a:gd name="T80" fmla="*/ 2147483647 w 249"/>
                <a:gd name="T81" fmla="*/ 2147483647 h 231"/>
                <a:gd name="T82" fmla="*/ 2147483647 w 249"/>
                <a:gd name="T83" fmla="*/ 2147483647 h 231"/>
                <a:gd name="T84" fmla="*/ 2147483647 w 249"/>
                <a:gd name="T85" fmla="*/ 2147483647 h 231"/>
                <a:gd name="T86" fmla="*/ 2147483647 w 249"/>
                <a:gd name="T87" fmla="*/ 2147483647 h 231"/>
                <a:gd name="T88" fmla="*/ 2147483647 w 249"/>
                <a:gd name="T89" fmla="*/ 2147483647 h 231"/>
                <a:gd name="T90" fmla="*/ 2147483647 w 249"/>
                <a:gd name="T91" fmla="*/ 2147483647 h 231"/>
                <a:gd name="T92" fmla="*/ 2147483647 w 249"/>
                <a:gd name="T93" fmla="*/ 2147483647 h 231"/>
                <a:gd name="T94" fmla="*/ 2147483647 w 249"/>
                <a:gd name="T95" fmla="*/ 2147483647 h 231"/>
                <a:gd name="T96" fmla="*/ 2147483647 w 249"/>
                <a:gd name="T97" fmla="*/ 2147483647 h 23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9"/>
                <a:gd name="T148" fmla="*/ 0 h 231"/>
                <a:gd name="T149" fmla="*/ 249 w 249"/>
                <a:gd name="T150" fmla="*/ 231 h 23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9" h="231">
                  <a:moveTo>
                    <a:pt x="239" y="162"/>
                  </a:moveTo>
                  <a:lnTo>
                    <a:pt x="241" y="164"/>
                  </a:lnTo>
                  <a:lnTo>
                    <a:pt x="246" y="168"/>
                  </a:lnTo>
                  <a:lnTo>
                    <a:pt x="249" y="175"/>
                  </a:lnTo>
                  <a:lnTo>
                    <a:pt x="248" y="182"/>
                  </a:lnTo>
                  <a:lnTo>
                    <a:pt x="244" y="187"/>
                  </a:lnTo>
                  <a:lnTo>
                    <a:pt x="239" y="188"/>
                  </a:lnTo>
                  <a:lnTo>
                    <a:pt x="236" y="187"/>
                  </a:lnTo>
                  <a:lnTo>
                    <a:pt x="232" y="187"/>
                  </a:lnTo>
                  <a:lnTo>
                    <a:pt x="229" y="187"/>
                  </a:lnTo>
                  <a:lnTo>
                    <a:pt x="226" y="187"/>
                  </a:lnTo>
                  <a:lnTo>
                    <a:pt x="226" y="189"/>
                  </a:lnTo>
                  <a:lnTo>
                    <a:pt x="228" y="195"/>
                  </a:lnTo>
                  <a:lnTo>
                    <a:pt x="230" y="204"/>
                  </a:lnTo>
                  <a:lnTo>
                    <a:pt x="232" y="213"/>
                  </a:lnTo>
                  <a:lnTo>
                    <a:pt x="231" y="220"/>
                  </a:lnTo>
                  <a:lnTo>
                    <a:pt x="224" y="225"/>
                  </a:lnTo>
                  <a:lnTo>
                    <a:pt x="216" y="227"/>
                  </a:lnTo>
                  <a:lnTo>
                    <a:pt x="211" y="230"/>
                  </a:lnTo>
                  <a:lnTo>
                    <a:pt x="205" y="231"/>
                  </a:lnTo>
                  <a:lnTo>
                    <a:pt x="195" y="225"/>
                  </a:lnTo>
                  <a:lnTo>
                    <a:pt x="190" y="220"/>
                  </a:lnTo>
                  <a:lnTo>
                    <a:pt x="184" y="215"/>
                  </a:lnTo>
                  <a:lnTo>
                    <a:pt x="178" y="210"/>
                  </a:lnTo>
                  <a:lnTo>
                    <a:pt x="173" y="205"/>
                  </a:lnTo>
                  <a:lnTo>
                    <a:pt x="170" y="202"/>
                  </a:lnTo>
                  <a:lnTo>
                    <a:pt x="165" y="198"/>
                  </a:lnTo>
                  <a:lnTo>
                    <a:pt x="163" y="196"/>
                  </a:lnTo>
                  <a:lnTo>
                    <a:pt x="161" y="195"/>
                  </a:lnTo>
                  <a:lnTo>
                    <a:pt x="158" y="194"/>
                  </a:lnTo>
                  <a:lnTo>
                    <a:pt x="157" y="194"/>
                  </a:lnTo>
                  <a:lnTo>
                    <a:pt x="154" y="196"/>
                  </a:lnTo>
                  <a:lnTo>
                    <a:pt x="146" y="202"/>
                  </a:lnTo>
                  <a:lnTo>
                    <a:pt x="140" y="206"/>
                  </a:lnTo>
                  <a:lnTo>
                    <a:pt x="132" y="210"/>
                  </a:lnTo>
                  <a:lnTo>
                    <a:pt x="123" y="213"/>
                  </a:lnTo>
                  <a:lnTo>
                    <a:pt x="114" y="216"/>
                  </a:lnTo>
                  <a:lnTo>
                    <a:pt x="104" y="219"/>
                  </a:lnTo>
                  <a:lnTo>
                    <a:pt x="95" y="220"/>
                  </a:lnTo>
                  <a:lnTo>
                    <a:pt x="89" y="221"/>
                  </a:lnTo>
                  <a:lnTo>
                    <a:pt x="85" y="223"/>
                  </a:lnTo>
                  <a:lnTo>
                    <a:pt x="81" y="223"/>
                  </a:lnTo>
                  <a:lnTo>
                    <a:pt x="78" y="223"/>
                  </a:lnTo>
                  <a:lnTo>
                    <a:pt x="73" y="221"/>
                  </a:lnTo>
                  <a:lnTo>
                    <a:pt x="67" y="219"/>
                  </a:lnTo>
                  <a:lnTo>
                    <a:pt x="62" y="218"/>
                  </a:lnTo>
                  <a:lnTo>
                    <a:pt x="57" y="216"/>
                  </a:lnTo>
                  <a:lnTo>
                    <a:pt x="52" y="215"/>
                  </a:lnTo>
                  <a:lnTo>
                    <a:pt x="49" y="215"/>
                  </a:lnTo>
                  <a:lnTo>
                    <a:pt x="46" y="213"/>
                  </a:lnTo>
                  <a:lnTo>
                    <a:pt x="44" y="210"/>
                  </a:lnTo>
                  <a:lnTo>
                    <a:pt x="44" y="204"/>
                  </a:lnTo>
                  <a:lnTo>
                    <a:pt x="43" y="197"/>
                  </a:lnTo>
                  <a:lnTo>
                    <a:pt x="40" y="188"/>
                  </a:lnTo>
                  <a:lnTo>
                    <a:pt x="33" y="180"/>
                  </a:lnTo>
                  <a:lnTo>
                    <a:pt x="25" y="173"/>
                  </a:lnTo>
                  <a:lnTo>
                    <a:pt x="16" y="167"/>
                  </a:lnTo>
                  <a:lnTo>
                    <a:pt x="9" y="164"/>
                  </a:lnTo>
                  <a:lnTo>
                    <a:pt x="3" y="162"/>
                  </a:lnTo>
                  <a:lnTo>
                    <a:pt x="1" y="157"/>
                  </a:lnTo>
                  <a:lnTo>
                    <a:pt x="0" y="151"/>
                  </a:lnTo>
                  <a:lnTo>
                    <a:pt x="0" y="143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5" y="129"/>
                  </a:lnTo>
                  <a:lnTo>
                    <a:pt x="12" y="129"/>
                  </a:lnTo>
                  <a:lnTo>
                    <a:pt x="20" y="128"/>
                  </a:lnTo>
                  <a:lnTo>
                    <a:pt x="27" y="129"/>
                  </a:lnTo>
                  <a:lnTo>
                    <a:pt x="36" y="132"/>
                  </a:lnTo>
                  <a:lnTo>
                    <a:pt x="42" y="135"/>
                  </a:lnTo>
                  <a:lnTo>
                    <a:pt x="49" y="138"/>
                  </a:lnTo>
                  <a:lnTo>
                    <a:pt x="57" y="142"/>
                  </a:lnTo>
                  <a:lnTo>
                    <a:pt x="65" y="147"/>
                  </a:lnTo>
                  <a:lnTo>
                    <a:pt x="72" y="149"/>
                  </a:lnTo>
                  <a:lnTo>
                    <a:pt x="79" y="151"/>
                  </a:lnTo>
                  <a:lnTo>
                    <a:pt x="82" y="151"/>
                  </a:lnTo>
                  <a:lnTo>
                    <a:pt x="85" y="149"/>
                  </a:lnTo>
                  <a:lnTo>
                    <a:pt x="86" y="141"/>
                  </a:lnTo>
                  <a:lnTo>
                    <a:pt x="86" y="133"/>
                  </a:lnTo>
                  <a:lnTo>
                    <a:pt x="81" y="126"/>
                  </a:lnTo>
                  <a:lnTo>
                    <a:pt x="69" y="121"/>
                  </a:lnTo>
                  <a:lnTo>
                    <a:pt x="56" y="118"/>
                  </a:lnTo>
                  <a:lnTo>
                    <a:pt x="50" y="117"/>
                  </a:lnTo>
                  <a:lnTo>
                    <a:pt x="44" y="117"/>
                  </a:lnTo>
                  <a:lnTo>
                    <a:pt x="35" y="115"/>
                  </a:lnTo>
                  <a:lnTo>
                    <a:pt x="24" y="115"/>
                  </a:lnTo>
                  <a:lnTo>
                    <a:pt x="17" y="115"/>
                  </a:lnTo>
                  <a:lnTo>
                    <a:pt x="12" y="114"/>
                  </a:lnTo>
                  <a:lnTo>
                    <a:pt x="8" y="111"/>
                  </a:lnTo>
                  <a:lnTo>
                    <a:pt x="3" y="104"/>
                  </a:lnTo>
                  <a:lnTo>
                    <a:pt x="2" y="96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11" y="84"/>
                  </a:lnTo>
                  <a:lnTo>
                    <a:pt x="20" y="86"/>
                  </a:lnTo>
                  <a:lnTo>
                    <a:pt x="28" y="84"/>
                  </a:lnTo>
                  <a:lnTo>
                    <a:pt x="29" y="79"/>
                  </a:lnTo>
                  <a:lnTo>
                    <a:pt x="26" y="73"/>
                  </a:lnTo>
                  <a:lnTo>
                    <a:pt x="23" y="71"/>
                  </a:lnTo>
                  <a:lnTo>
                    <a:pt x="19" y="68"/>
                  </a:lnTo>
                  <a:lnTo>
                    <a:pt x="13" y="62"/>
                  </a:lnTo>
                  <a:lnTo>
                    <a:pt x="8" y="54"/>
                  </a:lnTo>
                  <a:lnTo>
                    <a:pt x="3" y="49"/>
                  </a:lnTo>
                  <a:lnTo>
                    <a:pt x="3" y="44"/>
                  </a:lnTo>
                  <a:lnTo>
                    <a:pt x="8" y="39"/>
                  </a:lnTo>
                  <a:lnTo>
                    <a:pt x="14" y="37"/>
                  </a:lnTo>
                  <a:lnTo>
                    <a:pt x="19" y="35"/>
                  </a:lnTo>
                  <a:lnTo>
                    <a:pt x="21" y="33"/>
                  </a:lnTo>
                  <a:lnTo>
                    <a:pt x="24" y="27"/>
                  </a:lnTo>
                  <a:lnTo>
                    <a:pt x="25" y="21"/>
                  </a:lnTo>
                  <a:lnTo>
                    <a:pt x="25" y="18"/>
                  </a:lnTo>
                  <a:lnTo>
                    <a:pt x="28" y="15"/>
                  </a:lnTo>
                  <a:lnTo>
                    <a:pt x="33" y="14"/>
                  </a:lnTo>
                  <a:lnTo>
                    <a:pt x="40" y="13"/>
                  </a:lnTo>
                  <a:lnTo>
                    <a:pt x="46" y="9"/>
                  </a:lnTo>
                  <a:lnTo>
                    <a:pt x="51" y="7"/>
                  </a:lnTo>
                  <a:lnTo>
                    <a:pt x="61" y="5"/>
                  </a:lnTo>
                  <a:lnTo>
                    <a:pt x="72" y="3"/>
                  </a:lnTo>
                  <a:lnTo>
                    <a:pt x="81" y="0"/>
                  </a:lnTo>
                  <a:lnTo>
                    <a:pt x="88" y="3"/>
                  </a:lnTo>
                  <a:lnTo>
                    <a:pt x="88" y="9"/>
                  </a:lnTo>
                  <a:lnTo>
                    <a:pt x="85" y="18"/>
                  </a:lnTo>
                  <a:lnTo>
                    <a:pt x="81" y="23"/>
                  </a:lnTo>
                  <a:lnTo>
                    <a:pt x="82" y="27"/>
                  </a:lnTo>
                  <a:lnTo>
                    <a:pt x="88" y="26"/>
                  </a:lnTo>
                  <a:lnTo>
                    <a:pt x="95" y="23"/>
                  </a:lnTo>
                  <a:lnTo>
                    <a:pt x="100" y="24"/>
                  </a:lnTo>
                  <a:lnTo>
                    <a:pt x="102" y="27"/>
                  </a:lnTo>
                  <a:lnTo>
                    <a:pt x="104" y="34"/>
                  </a:lnTo>
                  <a:lnTo>
                    <a:pt x="110" y="41"/>
                  </a:lnTo>
                  <a:lnTo>
                    <a:pt x="117" y="46"/>
                  </a:lnTo>
                  <a:lnTo>
                    <a:pt x="124" y="47"/>
                  </a:lnTo>
                  <a:lnTo>
                    <a:pt x="127" y="45"/>
                  </a:lnTo>
                  <a:lnTo>
                    <a:pt x="127" y="38"/>
                  </a:lnTo>
                  <a:lnTo>
                    <a:pt x="126" y="31"/>
                  </a:lnTo>
                  <a:lnTo>
                    <a:pt x="125" y="27"/>
                  </a:lnTo>
                  <a:lnTo>
                    <a:pt x="129" y="27"/>
                  </a:lnTo>
                  <a:lnTo>
                    <a:pt x="134" y="33"/>
                  </a:lnTo>
                  <a:lnTo>
                    <a:pt x="140" y="39"/>
                  </a:lnTo>
                  <a:lnTo>
                    <a:pt x="145" y="47"/>
                  </a:lnTo>
                  <a:lnTo>
                    <a:pt x="146" y="58"/>
                  </a:lnTo>
                  <a:lnTo>
                    <a:pt x="147" y="69"/>
                  </a:lnTo>
                  <a:lnTo>
                    <a:pt x="148" y="80"/>
                  </a:lnTo>
                  <a:lnTo>
                    <a:pt x="152" y="83"/>
                  </a:lnTo>
                  <a:lnTo>
                    <a:pt x="155" y="75"/>
                  </a:lnTo>
                  <a:lnTo>
                    <a:pt x="158" y="64"/>
                  </a:lnTo>
                  <a:lnTo>
                    <a:pt x="161" y="57"/>
                  </a:lnTo>
                  <a:lnTo>
                    <a:pt x="162" y="51"/>
                  </a:lnTo>
                  <a:lnTo>
                    <a:pt x="160" y="46"/>
                  </a:lnTo>
                  <a:lnTo>
                    <a:pt x="157" y="39"/>
                  </a:lnTo>
                  <a:lnTo>
                    <a:pt x="156" y="33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4" y="20"/>
                  </a:lnTo>
                  <a:lnTo>
                    <a:pt x="169" y="21"/>
                  </a:lnTo>
                  <a:lnTo>
                    <a:pt x="173" y="23"/>
                  </a:lnTo>
                  <a:lnTo>
                    <a:pt x="179" y="26"/>
                  </a:lnTo>
                  <a:lnTo>
                    <a:pt x="181" y="24"/>
                  </a:lnTo>
                  <a:lnTo>
                    <a:pt x="183" y="22"/>
                  </a:lnTo>
                  <a:lnTo>
                    <a:pt x="181" y="19"/>
                  </a:lnTo>
                  <a:lnTo>
                    <a:pt x="181" y="18"/>
                  </a:lnTo>
                  <a:lnTo>
                    <a:pt x="179" y="15"/>
                  </a:lnTo>
                  <a:lnTo>
                    <a:pt x="175" y="11"/>
                  </a:lnTo>
                  <a:lnTo>
                    <a:pt x="172" y="7"/>
                  </a:lnTo>
                  <a:lnTo>
                    <a:pt x="179" y="5"/>
                  </a:lnTo>
                  <a:lnTo>
                    <a:pt x="185" y="5"/>
                  </a:lnTo>
                  <a:lnTo>
                    <a:pt x="192" y="5"/>
                  </a:lnTo>
                  <a:lnTo>
                    <a:pt x="198" y="5"/>
                  </a:lnTo>
                  <a:lnTo>
                    <a:pt x="203" y="6"/>
                  </a:lnTo>
                  <a:lnTo>
                    <a:pt x="208" y="8"/>
                  </a:lnTo>
                  <a:lnTo>
                    <a:pt x="211" y="11"/>
                  </a:lnTo>
                  <a:lnTo>
                    <a:pt x="213" y="15"/>
                  </a:lnTo>
                  <a:lnTo>
                    <a:pt x="211" y="21"/>
                  </a:lnTo>
                  <a:lnTo>
                    <a:pt x="207" y="31"/>
                  </a:lnTo>
                  <a:lnTo>
                    <a:pt x="203" y="37"/>
                  </a:lnTo>
                  <a:lnTo>
                    <a:pt x="199" y="39"/>
                  </a:lnTo>
                  <a:lnTo>
                    <a:pt x="195" y="42"/>
                  </a:lnTo>
                  <a:lnTo>
                    <a:pt x="192" y="45"/>
                  </a:lnTo>
                  <a:lnTo>
                    <a:pt x="193" y="52"/>
                  </a:lnTo>
                  <a:lnTo>
                    <a:pt x="195" y="60"/>
                  </a:lnTo>
                  <a:lnTo>
                    <a:pt x="196" y="69"/>
                  </a:lnTo>
                  <a:lnTo>
                    <a:pt x="198" y="79"/>
                  </a:lnTo>
                  <a:lnTo>
                    <a:pt x="199" y="89"/>
                  </a:lnTo>
                  <a:lnTo>
                    <a:pt x="201" y="98"/>
                  </a:lnTo>
                  <a:lnTo>
                    <a:pt x="201" y="105"/>
                  </a:lnTo>
                  <a:lnTo>
                    <a:pt x="200" y="110"/>
                  </a:lnTo>
                  <a:lnTo>
                    <a:pt x="199" y="112"/>
                  </a:lnTo>
                  <a:lnTo>
                    <a:pt x="198" y="115"/>
                  </a:lnTo>
                  <a:lnTo>
                    <a:pt x="198" y="122"/>
                  </a:lnTo>
                  <a:lnTo>
                    <a:pt x="201" y="130"/>
                  </a:lnTo>
                  <a:lnTo>
                    <a:pt x="205" y="136"/>
                  </a:lnTo>
                  <a:lnTo>
                    <a:pt x="209" y="141"/>
                  </a:lnTo>
                  <a:lnTo>
                    <a:pt x="216" y="147"/>
                  </a:lnTo>
                  <a:lnTo>
                    <a:pt x="224" y="153"/>
                  </a:lnTo>
                  <a:lnTo>
                    <a:pt x="231" y="158"/>
                  </a:lnTo>
                  <a:lnTo>
                    <a:pt x="237" y="160"/>
                  </a:lnTo>
                  <a:lnTo>
                    <a:pt x="239" y="16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9" name="Freeform 445"/>
            <p:cNvSpPr>
              <a:spLocks/>
            </p:cNvSpPr>
            <p:nvPr/>
          </p:nvSpPr>
          <p:spPr bwMode="auto">
            <a:xfrm>
              <a:off x="2788403" y="2787543"/>
              <a:ext cx="37520" cy="19576"/>
            </a:xfrm>
            <a:custGeom>
              <a:avLst/>
              <a:gdLst>
                <a:gd name="T0" fmla="*/ 2147483647 w 23"/>
                <a:gd name="T1" fmla="*/ 0 h 18"/>
                <a:gd name="T2" fmla="*/ 2147483647 w 23"/>
                <a:gd name="T3" fmla="*/ 2147483647 h 18"/>
                <a:gd name="T4" fmla="*/ 2147483647 w 23"/>
                <a:gd name="T5" fmla="*/ 2147483647 h 18"/>
                <a:gd name="T6" fmla="*/ 0 w 23"/>
                <a:gd name="T7" fmla="*/ 2147483647 h 18"/>
                <a:gd name="T8" fmla="*/ 2147483647 w 2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8"/>
                <a:gd name="T17" fmla="*/ 23 w 23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8">
                  <a:moveTo>
                    <a:pt x="2" y="0"/>
                  </a:moveTo>
                  <a:lnTo>
                    <a:pt x="23" y="1"/>
                  </a:lnTo>
                  <a:lnTo>
                    <a:pt x="21" y="18"/>
                  </a:lnTo>
                  <a:lnTo>
                    <a:pt x="0" y="1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0" name="Freeform 450"/>
            <p:cNvSpPr>
              <a:spLocks/>
            </p:cNvSpPr>
            <p:nvPr/>
          </p:nvSpPr>
          <p:spPr bwMode="auto">
            <a:xfrm>
              <a:off x="3860180" y="965357"/>
              <a:ext cx="135400" cy="52202"/>
            </a:xfrm>
            <a:custGeom>
              <a:avLst/>
              <a:gdLst>
                <a:gd name="T0" fmla="*/ 2147483647 w 114"/>
                <a:gd name="T1" fmla="*/ 0 h 54"/>
                <a:gd name="T2" fmla="*/ 2147483647 w 114"/>
                <a:gd name="T3" fmla="*/ 2147483647 h 54"/>
                <a:gd name="T4" fmla="*/ 2147483647 w 114"/>
                <a:gd name="T5" fmla="*/ 2147483647 h 54"/>
                <a:gd name="T6" fmla="*/ 2147483647 w 114"/>
                <a:gd name="T7" fmla="*/ 0 h 54"/>
                <a:gd name="T8" fmla="*/ 2147483647 w 114"/>
                <a:gd name="T9" fmla="*/ 2147483647 h 54"/>
                <a:gd name="T10" fmla="*/ 2147483647 w 114"/>
                <a:gd name="T11" fmla="*/ 2147483647 h 54"/>
                <a:gd name="T12" fmla="*/ 2147483647 w 114"/>
                <a:gd name="T13" fmla="*/ 2147483647 h 54"/>
                <a:gd name="T14" fmla="*/ 2147483647 w 114"/>
                <a:gd name="T15" fmla="*/ 2147483647 h 54"/>
                <a:gd name="T16" fmla="*/ 2147483647 w 114"/>
                <a:gd name="T17" fmla="*/ 2147483647 h 54"/>
                <a:gd name="T18" fmla="*/ 2147483647 w 114"/>
                <a:gd name="T19" fmla="*/ 2147483647 h 54"/>
                <a:gd name="T20" fmla="*/ 2147483647 w 114"/>
                <a:gd name="T21" fmla="*/ 2147483647 h 54"/>
                <a:gd name="T22" fmla="*/ 0 w 114"/>
                <a:gd name="T23" fmla="*/ 2147483647 h 54"/>
                <a:gd name="T24" fmla="*/ 2147483647 w 114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4"/>
                <a:gd name="T40" fmla="*/ 0 h 54"/>
                <a:gd name="T41" fmla="*/ 114 w 114"/>
                <a:gd name="T42" fmla="*/ 54 h 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4" h="54">
                  <a:moveTo>
                    <a:pt x="14" y="0"/>
                  </a:moveTo>
                  <a:lnTo>
                    <a:pt x="26" y="14"/>
                  </a:lnTo>
                  <a:lnTo>
                    <a:pt x="54" y="4"/>
                  </a:lnTo>
                  <a:lnTo>
                    <a:pt x="88" y="0"/>
                  </a:lnTo>
                  <a:lnTo>
                    <a:pt x="114" y="18"/>
                  </a:lnTo>
                  <a:lnTo>
                    <a:pt x="96" y="38"/>
                  </a:lnTo>
                  <a:lnTo>
                    <a:pt x="68" y="54"/>
                  </a:lnTo>
                  <a:lnTo>
                    <a:pt x="30" y="42"/>
                  </a:lnTo>
                  <a:lnTo>
                    <a:pt x="10" y="44"/>
                  </a:lnTo>
                  <a:lnTo>
                    <a:pt x="26" y="3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1" name="Freeform 451"/>
            <p:cNvSpPr>
              <a:spLocks/>
            </p:cNvSpPr>
            <p:nvPr/>
          </p:nvSpPr>
          <p:spPr bwMode="auto">
            <a:xfrm>
              <a:off x="7966217" y="3157854"/>
              <a:ext cx="221860" cy="190864"/>
            </a:xfrm>
            <a:custGeom>
              <a:avLst/>
              <a:gdLst>
                <a:gd name="T0" fmla="*/ 2147483647 w 575"/>
                <a:gd name="T1" fmla="*/ 2147483647 h 488"/>
                <a:gd name="T2" fmla="*/ 2147483647 w 575"/>
                <a:gd name="T3" fmla="*/ 2147483647 h 488"/>
                <a:gd name="T4" fmla="*/ 2147483647 w 575"/>
                <a:gd name="T5" fmla="*/ 2147483647 h 488"/>
                <a:gd name="T6" fmla="*/ 2147483647 w 575"/>
                <a:gd name="T7" fmla="*/ 2147483647 h 488"/>
                <a:gd name="T8" fmla="*/ 2147483647 w 575"/>
                <a:gd name="T9" fmla="*/ 0 h 488"/>
                <a:gd name="T10" fmla="*/ 2147483647 w 575"/>
                <a:gd name="T11" fmla="*/ 2147483647 h 488"/>
                <a:gd name="T12" fmla="*/ 0 w 575"/>
                <a:gd name="T13" fmla="*/ 2147483647 h 488"/>
                <a:gd name="T14" fmla="*/ 2147483647 w 575"/>
                <a:gd name="T15" fmla="*/ 2147483647 h 488"/>
                <a:gd name="T16" fmla="*/ 2147483647 w 575"/>
                <a:gd name="T17" fmla="*/ 2147483647 h 488"/>
                <a:gd name="T18" fmla="*/ 2147483647 w 575"/>
                <a:gd name="T19" fmla="*/ 2147483647 h 488"/>
                <a:gd name="T20" fmla="*/ 2147483647 w 575"/>
                <a:gd name="T21" fmla="*/ 2147483647 h 488"/>
                <a:gd name="T22" fmla="*/ 2147483647 w 575"/>
                <a:gd name="T23" fmla="*/ 2147483647 h 488"/>
                <a:gd name="T24" fmla="*/ 2147483647 w 575"/>
                <a:gd name="T25" fmla="*/ 2147483647 h 488"/>
                <a:gd name="T26" fmla="*/ 2147483647 w 575"/>
                <a:gd name="T27" fmla="*/ 2147483647 h 488"/>
                <a:gd name="T28" fmla="*/ 2147483647 w 575"/>
                <a:gd name="T29" fmla="*/ 2147483647 h 488"/>
                <a:gd name="T30" fmla="*/ 2147483647 w 575"/>
                <a:gd name="T31" fmla="*/ 2147483647 h 488"/>
                <a:gd name="T32" fmla="*/ 2147483647 w 575"/>
                <a:gd name="T33" fmla="*/ 2147483647 h 488"/>
                <a:gd name="T34" fmla="*/ 2147483647 w 575"/>
                <a:gd name="T35" fmla="*/ 2147483647 h 488"/>
                <a:gd name="T36" fmla="*/ 2147483647 w 575"/>
                <a:gd name="T37" fmla="*/ 2147483647 h 488"/>
                <a:gd name="T38" fmla="*/ 2147483647 w 575"/>
                <a:gd name="T39" fmla="*/ 2147483647 h 488"/>
                <a:gd name="T40" fmla="*/ 2147483647 w 575"/>
                <a:gd name="T41" fmla="*/ 2147483647 h 4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5"/>
                <a:gd name="T64" fmla="*/ 0 h 488"/>
                <a:gd name="T65" fmla="*/ 575 w 575"/>
                <a:gd name="T66" fmla="*/ 488 h 4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5" h="488">
                  <a:moveTo>
                    <a:pt x="410" y="71"/>
                  </a:moveTo>
                  <a:lnTo>
                    <a:pt x="321" y="142"/>
                  </a:lnTo>
                  <a:lnTo>
                    <a:pt x="233" y="142"/>
                  </a:lnTo>
                  <a:lnTo>
                    <a:pt x="178" y="71"/>
                  </a:lnTo>
                  <a:lnTo>
                    <a:pt x="107" y="0"/>
                  </a:lnTo>
                  <a:lnTo>
                    <a:pt x="36" y="19"/>
                  </a:lnTo>
                  <a:lnTo>
                    <a:pt x="0" y="90"/>
                  </a:lnTo>
                  <a:lnTo>
                    <a:pt x="72" y="124"/>
                  </a:lnTo>
                  <a:lnTo>
                    <a:pt x="89" y="159"/>
                  </a:lnTo>
                  <a:lnTo>
                    <a:pt x="107" y="213"/>
                  </a:lnTo>
                  <a:lnTo>
                    <a:pt x="160" y="213"/>
                  </a:lnTo>
                  <a:lnTo>
                    <a:pt x="197" y="230"/>
                  </a:lnTo>
                  <a:lnTo>
                    <a:pt x="321" y="283"/>
                  </a:lnTo>
                  <a:lnTo>
                    <a:pt x="446" y="353"/>
                  </a:lnTo>
                  <a:lnTo>
                    <a:pt x="465" y="389"/>
                  </a:lnTo>
                  <a:lnTo>
                    <a:pt x="393" y="424"/>
                  </a:lnTo>
                  <a:lnTo>
                    <a:pt x="465" y="442"/>
                  </a:lnTo>
                  <a:lnTo>
                    <a:pt x="518" y="459"/>
                  </a:lnTo>
                  <a:lnTo>
                    <a:pt x="575" y="488"/>
                  </a:lnTo>
                  <a:lnTo>
                    <a:pt x="575" y="122"/>
                  </a:lnTo>
                  <a:lnTo>
                    <a:pt x="410" y="71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2" name="Freeform 452"/>
            <p:cNvSpPr>
              <a:spLocks/>
            </p:cNvSpPr>
            <p:nvPr/>
          </p:nvSpPr>
          <p:spPr bwMode="auto">
            <a:xfrm>
              <a:off x="8188077" y="3203531"/>
              <a:ext cx="179445" cy="174551"/>
            </a:xfrm>
            <a:custGeom>
              <a:avLst/>
              <a:gdLst>
                <a:gd name="T0" fmla="*/ 2147483647 w 460"/>
                <a:gd name="T1" fmla="*/ 2147483647 h 443"/>
                <a:gd name="T2" fmla="*/ 2147483647 w 460"/>
                <a:gd name="T3" fmla="*/ 2147483647 h 443"/>
                <a:gd name="T4" fmla="*/ 2147483647 w 460"/>
                <a:gd name="T5" fmla="*/ 2147483647 h 443"/>
                <a:gd name="T6" fmla="*/ 2147483647 w 460"/>
                <a:gd name="T7" fmla="*/ 2147483647 h 443"/>
                <a:gd name="T8" fmla="*/ 2147483647 w 460"/>
                <a:gd name="T9" fmla="*/ 2147483647 h 443"/>
                <a:gd name="T10" fmla="*/ 2147483647 w 460"/>
                <a:gd name="T11" fmla="*/ 2147483647 h 443"/>
                <a:gd name="T12" fmla="*/ 0 w 460"/>
                <a:gd name="T13" fmla="*/ 0 h 443"/>
                <a:gd name="T14" fmla="*/ 0 w 460"/>
                <a:gd name="T15" fmla="*/ 2147483647 h 443"/>
                <a:gd name="T16" fmla="*/ 2147483647 w 460"/>
                <a:gd name="T17" fmla="*/ 2147483647 h 443"/>
                <a:gd name="T18" fmla="*/ 2147483647 w 460"/>
                <a:gd name="T19" fmla="*/ 2147483647 h 443"/>
                <a:gd name="T20" fmla="*/ 2147483647 w 460"/>
                <a:gd name="T21" fmla="*/ 2147483647 h 443"/>
                <a:gd name="T22" fmla="*/ 2147483647 w 460"/>
                <a:gd name="T23" fmla="*/ 2147483647 h 443"/>
                <a:gd name="T24" fmla="*/ 2147483647 w 460"/>
                <a:gd name="T25" fmla="*/ 2147483647 h 443"/>
                <a:gd name="T26" fmla="*/ 2147483647 w 460"/>
                <a:gd name="T27" fmla="*/ 2147483647 h 443"/>
                <a:gd name="T28" fmla="*/ 2147483647 w 460"/>
                <a:gd name="T29" fmla="*/ 2147483647 h 443"/>
                <a:gd name="T30" fmla="*/ 2147483647 w 460"/>
                <a:gd name="T31" fmla="*/ 2147483647 h 443"/>
                <a:gd name="T32" fmla="*/ 2147483647 w 460"/>
                <a:gd name="T33" fmla="*/ 2147483647 h 44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0"/>
                <a:gd name="T52" fmla="*/ 0 h 443"/>
                <a:gd name="T53" fmla="*/ 460 w 460"/>
                <a:gd name="T54" fmla="*/ 443 h 44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0" h="443">
                  <a:moveTo>
                    <a:pt x="353" y="302"/>
                  </a:moveTo>
                  <a:lnTo>
                    <a:pt x="336" y="249"/>
                  </a:lnTo>
                  <a:lnTo>
                    <a:pt x="372" y="214"/>
                  </a:lnTo>
                  <a:lnTo>
                    <a:pt x="283" y="161"/>
                  </a:lnTo>
                  <a:lnTo>
                    <a:pt x="247" y="108"/>
                  </a:lnTo>
                  <a:lnTo>
                    <a:pt x="122" y="37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14" y="373"/>
                  </a:lnTo>
                  <a:lnTo>
                    <a:pt x="67" y="373"/>
                  </a:lnTo>
                  <a:lnTo>
                    <a:pt x="122" y="320"/>
                  </a:lnTo>
                  <a:lnTo>
                    <a:pt x="211" y="284"/>
                  </a:lnTo>
                  <a:lnTo>
                    <a:pt x="264" y="320"/>
                  </a:lnTo>
                  <a:lnTo>
                    <a:pt x="389" y="408"/>
                  </a:lnTo>
                  <a:lnTo>
                    <a:pt x="460" y="443"/>
                  </a:lnTo>
                  <a:lnTo>
                    <a:pt x="460" y="337"/>
                  </a:lnTo>
                  <a:lnTo>
                    <a:pt x="353" y="302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193" name="Group 453"/>
            <p:cNvGrpSpPr>
              <a:grpSpLocks/>
            </p:cNvGrpSpPr>
            <p:nvPr/>
          </p:nvGrpSpPr>
          <p:grpSpPr bwMode="auto">
            <a:xfrm>
              <a:off x="4346314" y="1365030"/>
              <a:ext cx="257749" cy="378467"/>
              <a:chOff x="2201" y="1250"/>
              <a:chExt cx="133" cy="193"/>
            </a:xfrm>
            <a:grpFill/>
          </p:grpSpPr>
          <p:sp>
            <p:nvSpPr>
              <p:cNvPr id="234" name="Freeform 454"/>
              <p:cNvSpPr>
                <a:spLocks/>
              </p:cNvSpPr>
              <p:nvPr/>
            </p:nvSpPr>
            <p:spPr bwMode="auto">
              <a:xfrm>
                <a:off x="2234" y="1250"/>
                <a:ext cx="100" cy="193"/>
              </a:xfrm>
              <a:custGeom>
                <a:avLst/>
                <a:gdLst>
                  <a:gd name="T0" fmla="*/ 130504 w 24"/>
                  <a:gd name="T1" fmla="*/ 690078 h 47"/>
                  <a:gd name="T2" fmla="*/ 89200 w 24"/>
                  <a:gd name="T3" fmla="*/ 651445 h 47"/>
                  <a:gd name="T4" fmla="*/ 219758 w 24"/>
                  <a:gd name="T5" fmla="*/ 570976 h 47"/>
                  <a:gd name="T6" fmla="*/ 198350 w 24"/>
                  <a:gd name="T7" fmla="*/ 493916 h 47"/>
                  <a:gd name="T8" fmla="*/ 173317 w 24"/>
                  <a:gd name="T9" fmla="*/ 431946 h 47"/>
                  <a:gd name="T10" fmla="*/ 67846 w 24"/>
                  <a:gd name="T11" fmla="*/ 431946 h 47"/>
                  <a:gd name="T12" fmla="*/ 89200 w 24"/>
                  <a:gd name="T13" fmla="*/ 316438 h 47"/>
                  <a:gd name="T14" fmla="*/ 21408 w 24"/>
                  <a:gd name="T15" fmla="*/ 354870 h 47"/>
                  <a:gd name="T16" fmla="*/ 0 w 24"/>
                  <a:gd name="T17" fmla="*/ 254468 h 47"/>
                  <a:gd name="T18" fmla="*/ 0 w 24"/>
                  <a:gd name="T19" fmla="*/ 158642 h 47"/>
                  <a:gd name="T20" fmla="*/ 21408 w 24"/>
                  <a:gd name="T21" fmla="*/ 77060 h 47"/>
                  <a:gd name="T22" fmla="*/ 110608 w 24"/>
                  <a:gd name="T23" fmla="*/ 0 h 47"/>
                  <a:gd name="T24" fmla="*/ 173317 w 24"/>
                  <a:gd name="T25" fmla="*/ 18766 h 47"/>
                  <a:gd name="T26" fmla="*/ 151908 w 24"/>
                  <a:gd name="T27" fmla="*/ 120280 h 47"/>
                  <a:gd name="T28" fmla="*/ 282692 w 24"/>
                  <a:gd name="T29" fmla="*/ 120280 h 47"/>
                  <a:gd name="T30" fmla="*/ 241112 w 24"/>
                  <a:gd name="T31" fmla="*/ 216107 h 47"/>
                  <a:gd name="T32" fmla="*/ 198350 w 24"/>
                  <a:gd name="T33" fmla="*/ 297672 h 47"/>
                  <a:gd name="T34" fmla="*/ 282692 w 24"/>
                  <a:gd name="T35" fmla="*/ 335208 h 47"/>
                  <a:gd name="T36" fmla="*/ 371667 w 24"/>
                  <a:gd name="T37" fmla="*/ 475150 h 47"/>
                  <a:gd name="T38" fmla="*/ 413262 w 24"/>
                  <a:gd name="T39" fmla="*/ 570976 h 47"/>
                  <a:gd name="T40" fmla="*/ 413262 w 24"/>
                  <a:gd name="T41" fmla="*/ 628108 h 47"/>
                  <a:gd name="T42" fmla="*/ 502467 w 24"/>
                  <a:gd name="T43" fmla="*/ 628108 h 47"/>
                  <a:gd name="T44" fmla="*/ 481042 w 24"/>
                  <a:gd name="T45" fmla="*/ 767154 h 47"/>
                  <a:gd name="T46" fmla="*/ 523871 w 24"/>
                  <a:gd name="T47" fmla="*/ 785904 h 47"/>
                  <a:gd name="T48" fmla="*/ 371667 w 24"/>
                  <a:gd name="T49" fmla="*/ 848785 h 47"/>
                  <a:gd name="T50" fmla="*/ 241112 w 24"/>
                  <a:gd name="T51" fmla="*/ 867551 h 47"/>
                  <a:gd name="T52" fmla="*/ 173317 w 24"/>
                  <a:gd name="T53" fmla="*/ 887418 h 47"/>
                  <a:gd name="T54" fmla="*/ 89200 w 24"/>
                  <a:gd name="T55" fmla="*/ 887418 h 47"/>
                  <a:gd name="T56" fmla="*/ 21408 w 24"/>
                  <a:gd name="T57" fmla="*/ 906184 h 47"/>
                  <a:gd name="T58" fmla="*/ 110608 w 24"/>
                  <a:gd name="T59" fmla="*/ 824266 h 47"/>
                  <a:gd name="T60" fmla="*/ 130504 w 24"/>
                  <a:gd name="T61" fmla="*/ 748384 h 47"/>
                  <a:gd name="T62" fmla="*/ 67846 w 24"/>
                  <a:gd name="T63" fmla="*/ 728505 h 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4"/>
                  <a:gd name="T97" fmla="*/ 0 h 47"/>
                  <a:gd name="T98" fmla="*/ 24 w 24"/>
                  <a:gd name="T99" fmla="*/ 47 h 4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4" h="47">
                    <a:moveTo>
                      <a:pt x="3" y="37"/>
                    </a:moveTo>
                    <a:cubicBezTo>
                      <a:pt x="6" y="35"/>
                      <a:pt x="6" y="35"/>
                      <a:pt x="6" y="35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7"/>
                      <a:pt x="0" y="16"/>
                    </a:cubicBezTo>
                    <a:cubicBezTo>
                      <a:pt x="0" y="15"/>
                      <a:pt x="0" y="13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0" y="43"/>
                      <a:pt x="9" y="43"/>
                    </a:cubicBezTo>
                    <a:cubicBezTo>
                      <a:pt x="9" y="43"/>
                      <a:pt x="8" y="45"/>
                      <a:pt x="8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4" y="38"/>
                      <a:pt x="4" y="38"/>
                      <a:pt x="4" y="38"/>
                    </a:cubicBezTo>
                    <a:lnTo>
                      <a:pt x="3" y="3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cs-CZ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35" name="Freeform 455"/>
              <p:cNvSpPr>
                <a:spLocks/>
              </p:cNvSpPr>
              <p:nvPr/>
            </p:nvSpPr>
            <p:spPr bwMode="auto">
              <a:xfrm>
                <a:off x="2201" y="1331"/>
                <a:ext cx="34" cy="22"/>
              </a:xfrm>
              <a:custGeom>
                <a:avLst/>
                <a:gdLst>
                  <a:gd name="T0" fmla="*/ 24 w 34"/>
                  <a:gd name="T1" fmla="*/ 22 h 22"/>
                  <a:gd name="T2" fmla="*/ 0 w 34"/>
                  <a:gd name="T3" fmla="*/ 18 h 22"/>
                  <a:gd name="T4" fmla="*/ 13 w 34"/>
                  <a:gd name="T5" fmla="*/ 0 h 22"/>
                  <a:gd name="T6" fmla="*/ 27 w 34"/>
                  <a:gd name="T7" fmla="*/ 3 h 22"/>
                  <a:gd name="T8" fmla="*/ 34 w 34"/>
                  <a:gd name="T9" fmla="*/ 15 h 22"/>
                  <a:gd name="T10" fmla="*/ 24 w 34"/>
                  <a:gd name="T11" fmla="*/ 22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22"/>
                  <a:gd name="T20" fmla="*/ 34 w 34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22">
                    <a:moveTo>
                      <a:pt x="24" y="22"/>
                    </a:moveTo>
                    <a:lnTo>
                      <a:pt x="0" y="18"/>
                    </a:lnTo>
                    <a:lnTo>
                      <a:pt x="13" y="0"/>
                    </a:lnTo>
                    <a:lnTo>
                      <a:pt x="27" y="3"/>
                    </a:lnTo>
                    <a:lnTo>
                      <a:pt x="34" y="15"/>
                    </a:lnTo>
                    <a:lnTo>
                      <a:pt x="24" y="22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cs-CZ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194" name="Freeform 458"/>
            <p:cNvSpPr>
              <a:spLocks/>
            </p:cNvSpPr>
            <p:nvPr/>
          </p:nvSpPr>
          <p:spPr bwMode="auto">
            <a:xfrm>
              <a:off x="5356103" y="2237788"/>
              <a:ext cx="75041" cy="45677"/>
            </a:xfrm>
            <a:custGeom>
              <a:avLst/>
              <a:gdLst>
                <a:gd name="T0" fmla="*/ 0 w 46"/>
                <a:gd name="T1" fmla="*/ 2147483647 h 28"/>
                <a:gd name="T2" fmla="*/ 2147483647 w 46"/>
                <a:gd name="T3" fmla="*/ 2147483647 h 28"/>
                <a:gd name="T4" fmla="*/ 2147483647 w 46"/>
                <a:gd name="T5" fmla="*/ 2147483647 h 28"/>
                <a:gd name="T6" fmla="*/ 2147483647 w 46"/>
                <a:gd name="T7" fmla="*/ 2147483647 h 28"/>
                <a:gd name="T8" fmla="*/ 2147483647 w 46"/>
                <a:gd name="T9" fmla="*/ 2147483647 h 28"/>
                <a:gd name="T10" fmla="*/ 2147483647 w 46"/>
                <a:gd name="T11" fmla="*/ 0 h 28"/>
                <a:gd name="T12" fmla="*/ 2147483647 w 46"/>
                <a:gd name="T13" fmla="*/ 2147483647 h 28"/>
                <a:gd name="T14" fmla="*/ 2147483647 w 46"/>
                <a:gd name="T15" fmla="*/ 2147483647 h 28"/>
                <a:gd name="T16" fmla="*/ 2147483647 w 46"/>
                <a:gd name="T17" fmla="*/ 2147483647 h 28"/>
                <a:gd name="T18" fmla="*/ 2147483647 w 46"/>
                <a:gd name="T19" fmla="*/ 2147483647 h 28"/>
                <a:gd name="T20" fmla="*/ 2147483647 w 46"/>
                <a:gd name="T21" fmla="*/ 2147483647 h 28"/>
                <a:gd name="T22" fmla="*/ 2147483647 w 46"/>
                <a:gd name="T23" fmla="*/ 2147483647 h 28"/>
                <a:gd name="T24" fmla="*/ 2147483647 w 46"/>
                <a:gd name="T25" fmla="*/ 2147483647 h 28"/>
                <a:gd name="T26" fmla="*/ 2147483647 w 46"/>
                <a:gd name="T27" fmla="*/ 2147483647 h 28"/>
                <a:gd name="T28" fmla="*/ 0 w 46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6"/>
                <a:gd name="T46" fmla="*/ 0 h 28"/>
                <a:gd name="T47" fmla="*/ 46 w 46"/>
                <a:gd name="T48" fmla="*/ 28 h 2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5" name="Freeform 507"/>
            <p:cNvSpPr>
              <a:spLocks/>
            </p:cNvSpPr>
            <p:nvPr/>
          </p:nvSpPr>
          <p:spPr bwMode="auto">
            <a:xfrm>
              <a:off x="6452351" y="1606466"/>
              <a:ext cx="1549755" cy="1076673"/>
            </a:xfrm>
            <a:custGeom>
              <a:avLst/>
              <a:gdLst>
                <a:gd name="T0" fmla="*/ 2147483647 w 950"/>
                <a:gd name="T1" fmla="*/ 2147483647 h 660"/>
                <a:gd name="T2" fmla="*/ 2147483647 w 950"/>
                <a:gd name="T3" fmla="*/ 2147483647 h 660"/>
                <a:gd name="T4" fmla="*/ 2147483647 w 950"/>
                <a:gd name="T5" fmla="*/ 2147483647 h 660"/>
                <a:gd name="T6" fmla="*/ 2147483647 w 950"/>
                <a:gd name="T7" fmla="*/ 2147483647 h 660"/>
                <a:gd name="T8" fmla="*/ 2147483647 w 950"/>
                <a:gd name="T9" fmla="*/ 2147483647 h 660"/>
                <a:gd name="T10" fmla="*/ 2147483647 w 950"/>
                <a:gd name="T11" fmla="*/ 2147483647 h 660"/>
                <a:gd name="T12" fmla="*/ 2147483647 w 950"/>
                <a:gd name="T13" fmla="*/ 2147483647 h 660"/>
                <a:gd name="T14" fmla="*/ 2147483647 w 950"/>
                <a:gd name="T15" fmla="*/ 2147483647 h 660"/>
                <a:gd name="T16" fmla="*/ 2147483647 w 950"/>
                <a:gd name="T17" fmla="*/ 2147483647 h 660"/>
                <a:gd name="T18" fmla="*/ 2147483647 w 950"/>
                <a:gd name="T19" fmla="*/ 2147483647 h 660"/>
                <a:gd name="T20" fmla="*/ 2147483647 w 950"/>
                <a:gd name="T21" fmla="*/ 2147483647 h 660"/>
                <a:gd name="T22" fmla="*/ 2147483647 w 950"/>
                <a:gd name="T23" fmla="*/ 2147483647 h 660"/>
                <a:gd name="T24" fmla="*/ 2147483647 w 950"/>
                <a:gd name="T25" fmla="*/ 2147483647 h 660"/>
                <a:gd name="T26" fmla="*/ 2147483647 w 950"/>
                <a:gd name="T27" fmla="*/ 2147483647 h 660"/>
                <a:gd name="T28" fmla="*/ 2147483647 w 950"/>
                <a:gd name="T29" fmla="*/ 2147483647 h 660"/>
                <a:gd name="T30" fmla="*/ 2147483647 w 950"/>
                <a:gd name="T31" fmla="*/ 2147483647 h 660"/>
                <a:gd name="T32" fmla="*/ 2147483647 w 950"/>
                <a:gd name="T33" fmla="*/ 2147483647 h 660"/>
                <a:gd name="T34" fmla="*/ 2147483647 w 950"/>
                <a:gd name="T35" fmla="*/ 2147483647 h 660"/>
                <a:gd name="T36" fmla="*/ 2147483647 w 950"/>
                <a:gd name="T37" fmla="*/ 2147483647 h 660"/>
                <a:gd name="T38" fmla="*/ 2147483647 w 950"/>
                <a:gd name="T39" fmla="*/ 2147483647 h 660"/>
                <a:gd name="T40" fmla="*/ 2147483647 w 950"/>
                <a:gd name="T41" fmla="*/ 2147483647 h 660"/>
                <a:gd name="T42" fmla="*/ 2147483647 w 950"/>
                <a:gd name="T43" fmla="*/ 2147483647 h 660"/>
                <a:gd name="T44" fmla="*/ 2147483647 w 950"/>
                <a:gd name="T45" fmla="*/ 2147483647 h 660"/>
                <a:gd name="T46" fmla="*/ 2147483647 w 950"/>
                <a:gd name="T47" fmla="*/ 2147483647 h 660"/>
                <a:gd name="T48" fmla="*/ 2147483647 w 950"/>
                <a:gd name="T49" fmla="*/ 2147483647 h 660"/>
                <a:gd name="T50" fmla="*/ 2147483647 w 950"/>
                <a:gd name="T51" fmla="*/ 2147483647 h 660"/>
                <a:gd name="T52" fmla="*/ 2147483647 w 950"/>
                <a:gd name="T53" fmla="*/ 2147483647 h 660"/>
                <a:gd name="T54" fmla="*/ 2147483647 w 950"/>
                <a:gd name="T55" fmla="*/ 2147483647 h 660"/>
                <a:gd name="T56" fmla="*/ 2147483647 w 950"/>
                <a:gd name="T57" fmla="*/ 2147483647 h 660"/>
                <a:gd name="T58" fmla="*/ 2147483647 w 950"/>
                <a:gd name="T59" fmla="*/ 2147483647 h 660"/>
                <a:gd name="T60" fmla="*/ 2147483647 w 950"/>
                <a:gd name="T61" fmla="*/ 2147483647 h 660"/>
                <a:gd name="T62" fmla="*/ 2147483647 w 950"/>
                <a:gd name="T63" fmla="*/ 2147483647 h 660"/>
                <a:gd name="T64" fmla="*/ 2147483647 w 950"/>
                <a:gd name="T65" fmla="*/ 2147483647 h 660"/>
                <a:gd name="T66" fmla="*/ 2147483647 w 950"/>
                <a:gd name="T67" fmla="*/ 2147483647 h 660"/>
                <a:gd name="T68" fmla="*/ 2147483647 w 950"/>
                <a:gd name="T69" fmla="*/ 2147483647 h 660"/>
                <a:gd name="T70" fmla="*/ 2147483647 w 950"/>
                <a:gd name="T71" fmla="*/ 2147483647 h 660"/>
                <a:gd name="T72" fmla="*/ 2147483647 w 950"/>
                <a:gd name="T73" fmla="*/ 2147483647 h 660"/>
                <a:gd name="T74" fmla="*/ 2147483647 w 950"/>
                <a:gd name="T75" fmla="*/ 2147483647 h 660"/>
                <a:gd name="T76" fmla="*/ 2147483647 w 950"/>
                <a:gd name="T77" fmla="*/ 2147483647 h 660"/>
                <a:gd name="T78" fmla="*/ 2147483647 w 950"/>
                <a:gd name="T79" fmla="*/ 2147483647 h 660"/>
                <a:gd name="T80" fmla="*/ 2147483647 w 950"/>
                <a:gd name="T81" fmla="*/ 2147483647 h 660"/>
                <a:gd name="T82" fmla="*/ 2147483647 w 950"/>
                <a:gd name="T83" fmla="*/ 2147483647 h 660"/>
                <a:gd name="T84" fmla="*/ 2147483647 w 950"/>
                <a:gd name="T85" fmla="*/ 2147483647 h 660"/>
                <a:gd name="T86" fmla="*/ 2147483647 w 950"/>
                <a:gd name="T87" fmla="*/ 2147483647 h 660"/>
                <a:gd name="T88" fmla="*/ 2147483647 w 950"/>
                <a:gd name="T89" fmla="*/ 2147483647 h 660"/>
                <a:gd name="T90" fmla="*/ 2147483647 w 950"/>
                <a:gd name="T91" fmla="*/ 2147483647 h 660"/>
                <a:gd name="T92" fmla="*/ 2147483647 w 950"/>
                <a:gd name="T93" fmla="*/ 2147483647 h 660"/>
                <a:gd name="T94" fmla="*/ 2147483647 w 950"/>
                <a:gd name="T95" fmla="*/ 2147483647 h 660"/>
                <a:gd name="T96" fmla="*/ 2147483647 w 950"/>
                <a:gd name="T97" fmla="*/ 2147483647 h 660"/>
                <a:gd name="T98" fmla="*/ 2147483647 w 950"/>
                <a:gd name="T99" fmla="*/ 2147483647 h 660"/>
                <a:gd name="T100" fmla="*/ 2147483647 w 950"/>
                <a:gd name="T101" fmla="*/ 2147483647 h 660"/>
                <a:gd name="T102" fmla="*/ 2147483647 w 950"/>
                <a:gd name="T103" fmla="*/ 2147483647 h 660"/>
                <a:gd name="T104" fmla="*/ 2147483647 w 950"/>
                <a:gd name="T105" fmla="*/ 2147483647 h 660"/>
                <a:gd name="T106" fmla="*/ 2147483647 w 950"/>
                <a:gd name="T107" fmla="*/ 2147483647 h 660"/>
                <a:gd name="T108" fmla="*/ 2147483647 w 950"/>
                <a:gd name="T109" fmla="*/ 2147483647 h 660"/>
                <a:gd name="T110" fmla="*/ 2147483647 w 950"/>
                <a:gd name="T111" fmla="*/ 2147483647 h 660"/>
                <a:gd name="T112" fmla="*/ 2147483647 w 950"/>
                <a:gd name="T113" fmla="*/ 2147483647 h 660"/>
                <a:gd name="T114" fmla="*/ 2147483647 w 950"/>
                <a:gd name="T115" fmla="*/ 2147483647 h 660"/>
                <a:gd name="T116" fmla="*/ 2147483647 w 950"/>
                <a:gd name="T117" fmla="*/ 2147483647 h 660"/>
                <a:gd name="T118" fmla="*/ 2147483647 w 950"/>
                <a:gd name="T119" fmla="*/ 2147483647 h 660"/>
                <a:gd name="T120" fmla="*/ 2147483647 w 950"/>
                <a:gd name="T121" fmla="*/ 2147483647 h 6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50"/>
                <a:gd name="T184" fmla="*/ 0 h 660"/>
                <a:gd name="T185" fmla="*/ 950 w 950"/>
                <a:gd name="T186" fmla="*/ 660 h 6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50" h="660">
                  <a:moveTo>
                    <a:pt x="890" y="118"/>
                  </a:moveTo>
                  <a:lnTo>
                    <a:pt x="890" y="118"/>
                  </a:lnTo>
                  <a:lnTo>
                    <a:pt x="880" y="98"/>
                  </a:lnTo>
                  <a:lnTo>
                    <a:pt x="840" y="88"/>
                  </a:lnTo>
                  <a:lnTo>
                    <a:pt x="792" y="0"/>
                  </a:lnTo>
                  <a:lnTo>
                    <a:pt x="746" y="0"/>
                  </a:lnTo>
                  <a:lnTo>
                    <a:pt x="732" y="24"/>
                  </a:lnTo>
                  <a:lnTo>
                    <a:pt x="702" y="78"/>
                  </a:lnTo>
                  <a:lnTo>
                    <a:pt x="672" y="78"/>
                  </a:lnTo>
                  <a:lnTo>
                    <a:pt x="668" y="88"/>
                  </a:lnTo>
                  <a:lnTo>
                    <a:pt x="668" y="90"/>
                  </a:lnTo>
                  <a:lnTo>
                    <a:pt x="670" y="90"/>
                  </a:lnTo>
                  <a:lnTo>
                    <a:pt x="672" y="90"/>
                  </a:lnTo>
                  <a:lnTo>
                    <a:pt x="672" y="92"/>
                  </a:lnTo>
                  <a:lnTo>
                    <a:pt x="674" y="92"/>
                  </a:lnTo>
                  <a:lnTo>
                    <a:pt x="676" y="92"/>
                  </a:lnTo>
                  <a:lnTo>
                    <a:pt x="676" y="94"/>
                  </a:lnTo>
                  <a:lnTo>
                    <a:pt x="678" y="94"/>
                  </a:lnTo>
                  <a:lnTo>
                    <a:pt x="676" y="94"/>
                  </a:lnTo>
                  <a:lnTo>
                    <a:pt x="676" y="92"/>
                  </a:lnTo>
                  <a:lnTo>
                    <a:pt x="674" y="92"/>
                  </a:lnTo>
                  <a:lnTo>
                    <a:pt x="672" y="92"/>
                  </a:lnTo>
                  <a:lnTo>
                    <a:pt x="672" y="90"/>
                  </a:lnTo>
                  <a:lnTo>
                    <a:pt x="670" y="90"/>
                  </a:lnTo>
                  <a:lnTo>
                    <a:pt x="668" y="90"/>
                  </a:lnTo>
                  <a:lnTo>
                    <a:pt x="668" y="88"/>
                  </a:lnTo>
                  <a:lnTo>
                    <a:pt x="658" y="108"/>
                  </a:lnTo>
                  <a:lnTo>
                    <a:pt x="658" y="132"/>
                  </a:lnTo>
                  <a:lnTo>
                    <a:pt x="702" y="138"/>
                  </a:lnTo>
                  <a:lnTo>
                    <a:pt x="712" y="158"/>
                  </a:lnTo>
                  <a:lnTo>
                    <a:pt x="668" y="172"/>
                  </a:lnTo>
                  <a:lnTo>
                    <a:pt x="632" y="188"/>
                  </a:lnTo>
                  <a:lnTo>
                    <a:pt x="598" y="202"/>
                  </a:lnTo>
                  <a:lnTo>
                    <a:pt x="588" y="236"/>
                  </a:lnTo>
                  <a:lnTo>
                    <a:pt x="534" y="242"/>
                  </a:lnTo>
                  <a:lnTo>
                    <a:pt x="480" y="276"/>
                  </a:lnTo>
                  <a:lnTo>
                    <a:pt x="430" y="252"/>
                  </a:lnTo>
                  <a:lnTo>
                    <a:pt x="370" y="246"/>
                  </a:lnTo>
                  <a:lnTo>
                    <a:pt x="326" y="202"/>
                  </a:lnTo>
                  <a:lnTo>
                    <a:pt x="262" y="182"/>
                  </a:lnTo>
                  <a:lnTo>
                    <a:pt x="256" y="132"/>
                  </a:lnTo>
                  <a:lnTo>
                    <a:pt x="226" y="118"/>
                  </a:lnTo>
                  <a:lnTo>
                    <a:pt x="222" y="114"/>
                  </a:lnTo>
                  <a:lnTo>
                    <a:pt x="220" y="116"/>
                  </a:lnTo>
                  <a:lnTo>
                    <a:pt x="218" y="120"/>
                  </a:lnTo>
                  <a:lnTo>
                    <a:pt x="218" y="122"/>
                  </a:lnTo>
                  <a:lnTo>
                    <a:pt x="218" y="124"/>
                  </a:lnTo>
                  <a:lnTo>
                    <a:pt x="218" y="122"/>
                  </a:lnTo>
                  <a:lnTo>
                    <a:pt x="218" y="120"/>
                  </a:lnTo>
                  <a:lnTo>
                    <a:pt x="222" y="114"/>
                  </a:lnTo>
                  <a:lnTo>
                    <a:pt x="218" y="108"/>
                  </a:lnTo>
                  <a:lnTo>
                    <a:pt x="208" y="114"/>
                  </a:lnTo>
                  <a:lnTo>
                    <a:pt x="208" y="124"/>
                  </a:lnTo>
                  <a:lnTo>
                    <a:pt x="208" y="114"/>
                  </a:lnTo>
                  <a:lnTo>
                    <a:pt x="192" y="118"/>
                  </a:lnTo>
                  <a:lnTo>
                    <a:pt x="182" y="148"/>
                  </a:lnTo>
                  <a:lnTo>
                    <a:pt x="142" y="142"/>
                  </a:lnTo>
                  <a:lnTo>
                    <a:pt x="132" y="192"/>
                  </a:lnTo>
                  <a:lnTo>
                    <a:pt x="98" y="198"/>
                  </a:lnTo>
                  <a:lnTo>
                    <a:pt x="88" y="256"/>
                  </a:lnTo>
                  <a:lnTo>
                    <a:pt x="68" y="276"/>
                  </a:lnTo>
                  <a:lnTo>
                    <a:pt x="44" y="296"/>
                  </a:lnTo>
                  <a:lnTo>
                    <a:pt x="4" y="306"/>
                  </a:lnTo>
                  <a:lnTo>
                    <a:pt x="0" y="326"/>
                  </a:lnTo>
                  <a:lnTo>
                    <a:pt x="10" y="334"/>
                  </a:lnTo>
                  <a:lnTo>
                    <a:pt x="14" y="350"/>
                  </a:lnTo>
                  <a:lnTo>
                    <a:pt x="4" y="354"/>
                  </a:lnTo>
                  <a:lnTo>
                    <a:pt x="14" y="364"/>
                  </a:lnTo>
                  <a:lnTo>
                    <a:pt x="30" y="370"/>
                  </a:lnTo>
                  <a:lnTo>
                    <a:pt x="44" y="390"/>
                  </a:lnTo>
                  <a:lnTo>
                    <a:pt x="64" y="390"/>
                  </a:lnTo>
                  <a:lnTo>
                    <a:pt x="94" y="390"/>
                  </a:lnTo>
                  <a:lnTo>
                    <a:pt x="98" y="398"/>
                  </a:lnTo>
                  <a:lnTo>
                    <a:pt x="78" y="428"/>
                  </a:lnTo>
                  <a:lnTo>
                    <a:pt x="84" y="444"/>
                  </a:lnTo>
                  <a:lnTo>
                    <a:pt x="74" y="458"/>
                  </a:lnTo>
                  <a:lnTo>
                    <a:pt x="84" y="478"/>
                  </a:lnTo>
                  <a:lnTo>
                    <a:pt x="108" y="488"/>
                  </a:lnTo>
                  <a:lnTo>
                    <a:pt x="104" y="492"/>
                  </a:lnTo>
                  <a:lnTo>
                    <a:pt x="114" y="492"/>
                  </a:lnTo>
                  <a:lnTo>
                    <a:pt x="148" y="508"/>
                  </a:lnTo>
                  <a:lnTo>
                    <a:pt x="178" y="522"/>
                  </a:lnTo>
                  <a:lnTo>
                    <a:pt x="208" y="528"/>
                  </a:lnTo>
                  <a:lnTo>
                    <a:pt x="218" y="536"/>
                  </a:lnTo>
                  <a:lnTo>
                    <a:pt x="226" y="536"/>
                  </a:lnTo>
                  <a:lnTo>
                    <a:pt x="242" y="546"/>
                  </a:lnTo>
                  <a:lnTo>
                    <a:pt x="262" y="546"/>
                  </a:lnTo>
                  <a:lnTo>
                    <a:pt x="282" y="546"/>
                  </a:lnTo>
                  <a:lnTo>
                    <a:pt x="296" y="528"/>
                  </a:lnTo>
                  <a:lnTo>
                    <a:pt x="316" y="512"/>
                  </a:lnTo>
                  <a:lnTo>
                    <a:pt x="340" y="512"/>
                  </a:lnTo>
                  <a:lnTo>
                    <a:pt x="360" y="528"/>
                  </a:lnTo>
                  <a:lnTo>
                    <a:pt x="370" y="528"/>
                  </a:lnTo>
                  <a:lnTo>
                    <a:pt x="380" y="532"/>
                  </a:lnTo>
                  <a:lnTo>
                    <a:pt x="386" y="556"/>
                  </a:lnTo>
                  <a:lnTo>
                    <a:pt x="376" y="586"/>
                  </a:lnTo>
                  <a:lnTo>
                    <a:pt x="376" y="596"/>
                  </a:lnTo>
                  <a:lnTo>
                    <a:pt x="390" y="600"/>
                  </a:lnTo>
                  <a:lnTo>
                    <a:pt x="400" y="616"/>
                  </a:lnTo>
                  <a:lnTo>
                    <a:pt x="400" y="626"/>
                  </a:lnTo>
                  <a:lnTo>
                    <a:pt x="424" y="636"/>
                  </a:lnTo>
                  <a:lnTo>
                    <a:pt x="420" y="640"/>
                  </a:lnTo>
                  <a:lnTo>
                    <a:pt x="444" y="636"/>
                  </a:lnTo>
                  <a:lnTo>
                    <a:pt x="450" y="616"/>
                  </a:lnTo>
                  <a:lnTo>
                    <a:pt x="500" y="616"/>
                  </a:lnTo>
                  <a:lnTo>
                    <a:pt x="518" y="630"/>
                  </a:lnTo>
                  <a:lnTo>
                    <a:pt x="524" y="646"/>
                  </a:lnTo>
                  <a:lnTo>
                    <a:pt x="534" y="640"/>
                  </a:lnTo>
                  <a:lnTo>
                    <a:pt x="568" y="660"/>
                  </a:lnTo>
                  <a:lnTo>
                    <a:pt x="568" y="646"/>
                  </a:lnTo>
                  <a:lnTo>
                    <a:pt x="608" y="630"/>
                  </a:lnTo>
                  <a:lnTo>
                    <a:pt x="612" y="626"/>
                  </a:lnTo>
                  <a:lnTo>
                    <a:pt x="622" y="620"/>
                  </a:lnTo>
                  <a:lnTo>
                    <a:pt x="632" y="626"/>
                  </a:lnTo>
                  <a:lnTo>
                    <a:pt x="652" y="616"/>
                  </a:lnTo>
                  <a:lnTo>
                    <a:pt x="678" y="600"/>
                  </a:lnTo>
                  <a:lnTo>
                    <a:pt x="702" y="582"/>
                  </a:lnTo>
                  <a:lnTo>
                    <a:pt x="712" y="562"/>
                  </a:lnTo>
                  <a:lnTo>
                    <a:pt x="726" y="542"/>
                  </a:lnTo>
                  <a:lnTo>
                    <a:pt x="742" y="512"/>
                  </a:lnTo>
                  <a:lnTo>
                    <a:pt x="742" y="498"/>
                  </a:lnTo>
                  <a:lnTo>
                    <a:pt x="736" y="488"/>
                  </a:lnTo>
                  <a:lnTo>
                    <a:pt x="742" y="472"/>
                  </a:lnTo>
                  <a:lnTo>
                    <a:pt x="736" y="454"/>
                  </a:lnTo>
                  <a:lnTo>
                    <a:pt x="712" y="404"/>
                  </a:lnTo>
                  <a:lnTo>
                    <a:pt x="716" y="398"/>
                  </a:lnTo>
                  <a:lnTo>
                    <a:pt x="736" y="374"/>
                  </a:lnTo>
                  <a:lnTo>
                    <a:pt x="752" y="370"/>
                  </a:lnTo>
                  <a:lnTo>
                    <a:pt x="754" y="368"/>
                  </a:lnTo>
                  <a:lnTo>
                    <a:pt x="754" y="364"/>
                  </a:lnTo>
                  <a:lnTo>
                    <a:pt x="752" y="360"/>
                  </a:lnTo>
                  <a:lnTo>
                    <a:pt x="726" y="354"/>
                  </a:lnTo>
                  <a:lnTo>
                    <a:pt x="712" y="360"/>
                  </a:lnTo>
                  <a:lnTo>
                    <a:pt x="702" y="354"/>
                  </a:lnTo>
                  <a:lnTo>
                    <a:pt x="692" y="340"/>
                  </a:lnTo>
                  <a:lnTo>
                    <a:pt x="682" y="330"/>
                  </a:lnTo>
                  <a:lnTo>
                    <a:pt x="706" y="320"/>
                  </a:lnTo>
                  <a:lnTo>
                    <a:pt x="722" y="306"/>
                  </a:lnTo>
                  <a:lnTo>
                    <a:pt x="746" y="290"/>
                  </a:lnTo>
                  <a:lnTo>
                    <a:pt x="756" y="290"/>
                  </a:lnTo>
                  <a:lnTo>
                    <a:pt x="742" y="310"/>
                  </a:lnTo>
                  <a:lnTo>
                    <a:pt x="752" y="320"/>
                  </a:lnTo>
                  <a:lnTo>
                    <a:pt x="762" y="316"/>
                  </a:lnTo>
                  <a:lnTo>
                    <a:pt x="786" y="306"/>
                  </a:lnTo>
                  <a:lnTo>
                    <a:pt x="792" y="284"/>
                  </a:lnTo>
                  <a:lnTo>
                    <a:pt x="806" y="272"/>
                  </a:lnTo>
                  <a:lnTo>
                    <a:pt x="820" y="282"/>
                  </a:lnTo>
                  <a:lnTo>
                    <a:pt x="818" y="262"/>
                  </a:lnTo>
                  <a:lnTo>
                    <a:pt x="838" y="250"/>
                  </a:lnTo>
                  <a:lnTo>
                    <a:pt x="864" y="254"/>
                  </a:lnTo>
                  <a:lnTo>
                    <a:pt x="876" y="246"/>
                  </a:lnTo>
                  <a:lnTo>
                    <a:pt x="890" y="252"/>
                  </a:lnTo>
                  <a:lnTo>
                    <a:pt x="900" y="198"/>
                  </a:lnTo>
                  <a:lnTo>
                    <a:pt x="924" y="192"/>
                  </a:lnTo>
                  <a:lnTo>
                    <a:pt x="950" y="118"/>
                  </a:lnTo>
                  <a:lnTo>
                    <a:pt x="890" y="118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chemeClr val="bg2"/>
                </a:solidFill>
              </a:endParaRPr>
            </a:p>
          </p:txBody>
        </p:sp>
        <p:sp>
          <p:nvSpPr>
            <p:cNvPr id="196" name="Freeform 260"/>
            <p:cNvSpPr>
              <a:spLocks/>
            </p:cNvSpPr>
            <p:nvPr/>
          </p:nvSpPr>
          <p:spPr bwMode="auto">
            <a:xfrm>
              <a:off x="6498028" y="3218212"/>
              <a:ext cx="58728" cy="70147"/>
            </a:xfrm>
            <a:custGeom>
              <a:avLst/>
              <a:gdLst>
                <a:gd name="T0" fmla="*/ 2147483647 w 42"/>
                <a:gd name="T1" fmla="*/ 0 h 54"/>
                <a:gd name="T2" fmla="*/ 0 w 42"/>
                <a:gd name="T3" fmla="*/ 2147483647 h 54"/>
                <a:gd name="T4" fmla="*/ 2147483647 w 42"/>
                <a:gd name="T5" fmla="*/ 2147483647 h 54"/>
                <a:gd name="T6" fmla="*/ 2147483647 w 42"/>
                <a:gd name="T7" fmla="*/ 2147483647 h 54"/>
                <a:gd name="T8" fmla="*/ 2147483647 w 42"/>
                <a:gd name="T9" fmla="*/ 2147483647 h 54"/>
                <a:gd name="T10" fmla="*/ 2147483647 w 42"/>
                <a:gd name="T11" fmla="*/ 0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"/>
                <a:gd name="T19" fmla="*/ 0 h 54"/>
                <a:gd name="T20" fmla="*/ 42 w 42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" h="54">
                  <a:moveTo>
                    <a:pt x="6" y="0"/>
                  </a:moveTo>
                  <a:lnTo>
                    <a:pt x="0" y="24"/>
                  </a:lnTo>
                  <a:lnTo>
                    <a:pt x="6" y="54"/>
                  </a:lnTo>
                  <a:lnTo>
                    <a:pt x="30" y="54"/>
                  </a:lnTo>
                  <a:lnTo>
                    <a:pt x="42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7" name="Freeform 261"/>
            <p:cNvSpPr>
              <a:spLocks/>
            </p:cNvSpPr>
            <p:nvPr/>
          </p:nvSpPr>
          <p:spPr bwMode="auto">
            <a:xfrm>
              <a:off x="7339789" y="2683139"/>
              <a:ext cx="55465" cy="55465"/>
            </a:xfrm>
            <a:custGeom>
              <a:avLst/>
              <a:gdLst>
                <a:gd name="T0" fmla="*/ 0 w 42"/>
                <a:gd name="T1" fmla="*/ 2147483647 h 42"/>
                <a:gd name="T2" fmla="*/ 2147483647 w 42"/>
                <a:gd name="T3" fmla="*/ 2147483647 h 42"/>
                <a:gd name="T4" fmla="*/ 2147483647 w 42"/>
                <a:gd name="T5" fmla="*/ 0 h 42"/>
                <a:gd name="T6" fmla="*/ 2147483647 w 42"/>
                <a:gd name="T7" fmla="*/ 2147483647 h 42"/>
                <a:gd name="T8" fmla="*/ 2147483647 w 42"/>
                <a:gd name="T9" fmla="*/ 2147483647 h 42"/>
                <a:gd name="T10" fmla="*/ 2147483647 w 42"/>
                <a:gd name="T11" fmla="*/ 2147483647 h 42"/>
                <a:gd name="T12" fmla="*/ 0 w 42"/>
                <a:gd name="T13" fmla="*/ 2147483647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42"/>
                <a:gd name="T23" fmla="*/ 42 w 42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42">
                  <a:moveTo>
                    <a:pt x="0" y="30"/>
                  </a:moveTo>
                  <a:lnTo>
                    <a:pt x="12" y="12"/>
                  </a:lnTo>
                  <a:lnTo>
                    <a:pt x="30" y="0"/>
                  </a:lnTo>
                  <a:lnTo>
                    <a:pt x="42" y="12"/>
                  </a:lnTo>
                  <a:lnTo>
                    <a:pt x="30" y="30"/>
                  </a:lnTo>
                  <a:lnTo>
                    <a:pt x="12" y="4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8" name="Freeform 262"/>
            <p:cNvSpPr>
              <a:spLocks/>
            </p:cNvSpPr>
            <p:nvPr/>
          </p:nvSpPr>
          <p:spPr bwMode="auto">
            <a:xfrm>
              <a:off x="7638321" y="2546108"/>
              <a:ext cx="32626" cy="96249"/>
            </a:xfrm>
            <a:custGeom>
              <a:avLst/>
              <a:gdLst>
                <a:gd name="T0" fmla="*/ 0 w 24"/>
                <a:gd name="T1" fmla="*/ 2147483647 h 72"/>
                <a:gd name="T2" fmla="*/ 0 w 24"/>
                <a:gd name="T3" fmla="*/ 2147483647 h 72"/>
                <a:gd name="T4" fmla="*/ 2147483647 w 24"/>
                <a:gd name="T5" fmla="*/ 0 h 72"/>
                <a:gd name="T6" fmla="*/ 2147483647 w 24"/>
                <a:gd name="T7" fmla="*/ 2147483647 h 72"/>
                <a:gd name="T8" fmla="*/ 2147483647 w 24"/>
                <a:gd name="T9" fmla="*/ 2147483647 h 72"/>
                <a:gd name="T10" fmla="*/ 0 w 24"/>
                <a:gd name="T11" fmla="*/ 2147483647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72"/>
                <a:gd name="T20" fmla="*/ 24 w 24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72">
                  <a:moveTo>
                    <a:pt x="0" y="42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6" y="72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9" name="Freeform 263"/>
            <p:cNvSpPr>
              <a:spLocks/>
            </p:cNvSpPr>
            <p:nvPr/>
          </p:nvSpPr>
          <p:spPr bwMode="auto">
            <a:xfrm>
              <a:off x="7879756" y="2296516"/>
              <a:ext cx="47309" cy="71778"/>
            </a:xfrm>
            <a:custGeom>
              <a:avLst/>
              <a:gdLst>
                <a:gd name="T0" fmla="*/ 0 w 36"/>
                <a:gd name="T1" fmla="*/ 2147483647 h 54"/>
                <a:gd name="T2" fmla="*/ 2147483647 w 36"/>
                <a:gd name="T3" fmla="*/ 2147483647 h 54"/>
                <a:gd name="T4" fmla="*/ 2147483647 w 36"/>
                <a:gd name="T5" fmla="*/ 2147483647 h 54"/>
                <a:gd name="T6" fmla="*/ 2147483647 w 36"/>
                <a:gd name="T7" fmla="*/ 2147483647 h 54"/>
                <a:gd name="T8" fmla="*/ 2147483647 w 36"/>
                <a:gd name="T9" fmla="*/ 2147483647 h 54"/>
                <a:gd name="T10" fmla="*/ 2147483647 w 36"/>
                <a:gd name="T11" fmla="*/ 0 h 54"/>
                <a:gd name="T12" fmla="*/ 0 w 36"/>
                <a:gd name="T13" fmla="*/ 2147483647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54"/>
                <a:gd name="T23" fmla="*/ 36 w 36"/>
                <a:gd name="T24" fmla="*/ 54 h 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54">
                  <a:moveTo>
                    <a:pt x="0" y="18"/>
                  </a:moveTo>
                  <a:lnTo>
                    <a:pt x="6" y="36"/>
                  </a:lnTo>
                  <a:lnTo>
                    <a:pt x="12" y="54"/>
                  </a:lnTo>
                  <a:lnTo>
                    <a:pt x="30" y="42"/>
                  </a:lnTo>
                  <a:lnTo>
                    <a:pt x="36" y="18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0" name="Freeform 264"/>
            <p:cNvSpPr>
              <a:spLocks/>
            </p:cNvSpPr>
            <p:nvPr/>
          </p:nvSpPr>
          <p:spPr bwMode="auto">
            <a:xfrm>
              <a:off x="7936853" y="1927837"/>
              <a:ext cx="353996" cy="384992"/>
            </a:xfrm>
            <a:custGeom>
              <a:avLst/>
              <a:gdLst>
                <a:gd name="T0" fmla="*/ 2147483647 w 264"/>
                <a:gd name="T1" fmla="*/ 2147483647 h 289"/>
                <a:gd name="T2" fmla="*/ 2147483647 w 264"/>
                <a:gd name="T3" fmla="*/ 2147483647 h 289"/>
                <a:gd name="T4" fmla="*/ 2147483647 w 264"/>
                <a:gd name="T5" fmla="*/ 2147483647 h 289"/>
                <a:gd name="T6" fmla="*/ 2147483647 w 264"/>
                <a:gd name="T7" fmla="*/ 2147483647 h 289"/>
                <a:gd name="T8" fmla="*/ 2147483647 w 264"/>
                <a:gd name="T9" fmla="*/ 2147483647 h 289"/>
                <a:gd name="T10" fmla="*/ 2147483647 w 264"/>
                <a:gd name="T11" fmla="*/ 2147483647 h 289"/>
                <a:gd name="T12" fmla="*/ 2147483647 w 264"/>
                <a:gd name="T13" fmla="*/ 2147483647 h 289"/>
                <a:gd name="T14" fmla="*/ 2147483647 w 264"/>
                <a:gd name="T15" fmla="*/ 2147483647 h 289"/>
                <a:gd name="T16" fmla="*/ 2147483647 w 264"/>
                <a:gd name="T17" fmla="*/ 2147483647 h 289"/>
                <a:gd name="T18" fmla="*/ 2147483647 w 264"/>
                <a:gd name="T19" fmla="*/ 2147483647 h 289"/>
                <a:gd name="T20" fmla="*/ 2147483647 w 264"/>
                <a:gd name="T21" fmla="*/ 0 h 289"/>
                <a:gd name="T22" fmla="*/ 2147483647 w 264"/>
                <a:gd name="T23" fmla="*/ 2147483647 h 289"/>
                <a:gd name="T24" fmla="*/ 2147483647 w 264"/>
                <a:gd name="T25" fmla="*/ 2147483647 h 289"/>
                <a:gd name="T26" fmla="*/ 2147483647 w 264"/>
                <a:gd name="T27" fmla="*/ 2147483647 h 289"/>
                <a:gd name="T28" fmla="*/ 2147483647 w 264"/>
                <a:gd name="T29" fmla="*/ 2147483647 h 289"/>
                <a:gd name="T30" fmla="*/ 2147483647 w 264"/>
                <a:gd name="T31" fmla="*/ 2147483647 h 289"/>
                <a:gd name="T32" fmla="*/ 2147483647 w 264"/>
                <a:gd name="T33" fmla="*/ 2147483647 h 289"/>
                <a:gd name="T34" fmla="*/ 2147483647 w 264"/>
                <a:gd name="T35" fmla="*/ 2147483647 h 289"/>
                <a:gd name="T36" fmla="*/ 2147483647 w 264"/>
                <a:gd name="T37" fmla="*/ 2147483647 h 289"/>
                <a:gd name="T38" fmla="*/ 2147483647 w 264"/>
                <a:gd name="T39" fmla="*/ 2147483647 h 289"/>
                <a:gd name="T40" fmla="*/ 2147483647 w 264"/>
                <a:gd name="T41" fmla="*/ 2147483647 h 289"/>
                <a:gd name="T42" fmla="*/ 2147483647 w 264"/>
                <a:gd name="T43" fmla="*/ 2147483647 h 289"/>
                <a:gd name="T44" fmla="*/ 2147483647 w 264"/>
                <a:gd name="T45" fmla="*/ 2147483647 h 289"/>
                <a:gd name="T46" fmla="*/ 2147483647 w 264"/>
                <a:gd name="T47" fmla="*/ 2147483647 h 289"/>
                <a:gd name="T48" fmla="*/ 2147483647 w 264"/>
                <a:gd name="T49" fmla="*/ 2147483647 h 289"/>
                <a:gd name="T50" fmla="*/ 2147483647 w 264"/>
                <a:gd name="T51" fmla="*/ 2147483647 h 289"/>
                <a:gd name="T52" fmla="*/ 2147483647 w 264"/>
                <a:gd name="T53" fmla="*/ 2147483647 h 289"/>
                <a:gd name="T54" fmla="*/ 2147483647 w 264"/>
                <a:gd name="T55" fmla="*/ 2147483647 h 289"/>
                <a:gd name="T56" fmla="*/ 2147483647 w 264"/>
                <a:gd name="T57" fmla="*/ 2147483647 h 289"/>
                <a:gd name="T58" fmla="*/ 2147483647 w 264"/>
                <a:gd name="T59" fmla="*/ 2147483647 h 289"/>
                <a:gd name="T60" fmla="*/ 2147483647 w 264"/>
                <a:gd name="T61" fmla="*/ 2147483647 h 289"/>
                <a:gd name="T62" fmla="*/ 2147483647 w 264"/>
                <a:gd name="T63" fmla="*/ 2147483647 h 289"/>
                <a:gd name="T64" fmla="*/ 2147483647 w 264"/>
                <a:gd name="T65" fmla="*/ 2147483647 h 289"/>
                <a:gd name="T66" fmla="*/ 0 w 264"/>
                <a:gd name="T67" fmla="*/ 2147483647 h 289"/>
                <a:gd name="T68" fmla="*/ 2147483647 w 264"/>
                <a:gd name="T69" fmla="*/ 2147483647 h 28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64"/>
                <a:gd name="T106" fmla="*/ 0 h 289"/>
                <a:gd name="T107" fmla="*/ 264 w 264"/>
                <a:gd name="T108" fmla="*/ 289 h 28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64" h="289">
                  <a:moveTo>
                    <a:pt x="6" y="247"/>
                  </a:moveTo>
                  <a:lnTo>
                    <a:pt x="42" y="235"/>
                  </a:lnTo>
                  <a:lnTo>
                    <a:pt x="66" y="235"/>
                  </a:lnTo>
                  <a:lnTo>
                    <a:pt x="108" y="199"/>
                  </a:lnTo>
                  <a:lnTo>
                    <a:pt x="138" y="187"/>
                  </a:lnTo>
                  <a:lnTo>
                    <a:pt x="144" y="157"/>
                  </a:lnTo>
                  <a:lnTo>
                    <a:pt x="156" y="109"/>
                  </a:lnTo>
                  <a:lnTo>
                    <a:pt x="156" y="72"/>
                  </a:lnTo>
                  <a:lnTo>
                    <a:pt x="174" y="48"/>
                  </a:lnTo>
                  <a:lnTo>
                    <a:pt x="174" y="18"/>
                  </a:lnTo>
                  <a:lnTo>
                    <a:pt x="186" y="0"/>
                  </a:lnTo>
                  <a:lnTo>
                    <a:pt x="210" y="18"/>
                  </a:lnTo>
                  <a:lnTo>
                    <a:pt x="246" y="30"/>
                  </a:lnTo>
                  <a:lnTo>
                    <a:pt x="264" y="30"/>
                  </a:lnTo>
                  <a:lnTo>
                    <a:pt x="240" y="54"/>
                  </a:lnTo>
                  <a:lnTo>
                    <a:pt x="222" y="66"/>
                  </a:lnTo>
                  <a:lnTo>
                    <a:pt x="210" y="85"/>
                  </a:lnTo>
                  <a:lnTo>
                    <a:pt x="180" y="60"/>
                  </a:lnTo>
                  <a:lnTo>
                    <a:pt x="162" y="97"/>
                  </a:lnTo>
                  <a:lnTo>
                    <a:pt x="186" y="139"/>
                  </a:lnTo>
                  <a:lnTo>
                    <a:pt x="168" y="169"/>
                  </a:lnTo>
                  <a:lnTo>
                    <a:pt x="162" y="193"/>
                  </a:lnTo>
                  <a:lnTo>
                    <a:pt x="162" y="235"/>
                  </a:lnTo>
                  <a:lnTo>
                    <a:pt x="150" y="247"/>
                  </a:lnTo>
                  <a:lnTo>
                    <a:pt x="138" y="241"/>
                  </a:lnTo>
                  <a:lnTo>
                    <a:pt x="126" y="247"/>
                  </a:lnTo>
                  <a:lnTo>
                    <a:pt x="102" y="247"/>
                  </a:lnTo>
                  <a:lnTo>
                    <a:pt x="90" y="247"/>
                  </a:lnTo>
                  <a:lnTo>
                    <a:pt x="66" y="271"/>
                  </a:lnTo>
                  <a:lnTo>
                    <a:pt x="60" y="259"/>
                  </a:lnTo>
                  <a:lnTo>
                    <a:pt x="48" y="265"/>
                  </a:lnTo>
                  <a:lnTo>
                    <a:pt x="36" y="271"/>
                  </a:lnTo>
                  <a:lnTo>
                    <a:pt x="12" y="289"/>
                  </a:lnTo>
                  <a:lnTo>
                    <a:pt x="0" y="259"/>
                  </a:lnTo>
                  <a:lnTo>
                    <a:pt x="6" y="24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1" name="Freeform 265"/>
            <p:cNvSpPr>
              <a:spLocks/>
            </p:cNvSpPr>
            <p:nvPr/>
          </p:nvSpPr>
          <p:spPr bwMode="auto">
            <a:xfrm>
              <a:off x="8186445" y="1573840"/>
              <a:ext cx="63622" cy="314846"/>
            </a:xfrm>
            <a:custGeom>
              <a:avLst/>
              <a:gdLst>
                <a:gd name="T0" fmla="*/ 2147483647 w 48"/>
                <a:gd name="T1" fmla="*/ 2147483647 h 234"/>
                <a:gd name="T2" fmla="*/ 2147483647 w 48"/>
                <a:gd name="T3" fmla="*/ 2147483647 h 234"/>
                <a:gd name="T4" fmla="*/ 2147483647 w 48"/>
                <a:gd name="T5" fmla="*/ 2147483647 h 234"/>
                <a:gd name="T6" fmla="*/ 0 w 48"/>
                <a:gd name="T7" fmla="*/ 2147483647 h 234"/>
                <a:gd name="T8" fmla="*/ 2147483647 w 48"/>
                <a:gd name="T9" fmla="*/ 2147483647 h 234"/>
                <a:gd name="T10" fmla="*/ 2147483647 w 48"/>
                <a:gd name="T11" fmla="*/ 0 h 234"/>
                <a:gd name="T12" fmla="*/ 2147483647 w 48"/>
                <a:gd name="T13" fmla="*/ 2147483647 h 234"/>
                <a:gd name="T14" fmla="*/ 2147483647 w 48"/>
                <a:gd name="T15" fmla="*/ 2147483647 h 234"/>
                <a:gd name="T16" fmla="*/ 2147483647 w 48"/>
                <a:gd name="T17" fmla="*/ 2147483647 h 234"/>
                <a:gd name="T18" fmla="*/ 2147483647 w 48"/>
                <a:gd name="T19" fmla="*/ 2147483647 h 234"/>
                <a:gd name="T20" fmla="*/ 2147483647 w 48"/>
                <a:gd name="T21" fmla="*/ 2147483647 h 234"/>
                <a:gd name="T22" fmla="*/ 2147483647 w 48"/>
                <a:gd name="T23" fmla="*/ 2147483647 h 234"/>
                <a:gd name="T24" fmla="*/ 2147483647 w 48"/>
                <a:gd name="T25" fmla="*/ 2147483647 h 234"/>
                <a:gd name="T26" fmla="*/ 2147483647 w 48"/>
                <a:gd name="T27" fmla="*/ 2147483647 h 23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"/>
                <a:gd name="T43" fmla="*/ 0 h 234"/>
                <a:gd name="T44" fmla="*/ 48 w 48"/>
                <a:gd name="T45" fmla="*/ 234 h 23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" h="234">
                  <a:moveTo>
                    <a:pt x="12" y="222"/>
                  </a:moveTo>
                  <a:lnTo>
                    <a:pt x="12" y="180"/>
                  </a:lnTo>
                  <a:lnTo>
                    <a:pt x="6" y="90"/>
                  </a:lnTo>
                  <a:lnTo>
                    <a:pt x="0" y="66"/>
                  </a:lnTo>
                  <a:lnTo>
                    <a:pt x="6" y="30"/>
                  </a:lnTo>
                  <a:lnTo>
                    <a:pt x="12" y="0"/>
                  </a:lnTo>
                  <a:lnTo>
                    <a:pt x="24" y="36"/>
                  </a:lnTo>
                  <a:lnTo>
                    <a:pt x="24" y="60"/>
                  </a:lnTo>
                  <a:lnTo>
                    <a:pt x="48" y="156"/>
                  </a:lnTo>
                  <a:lnTo>
                    <a:pt x="30" y="144"/>
                  </a:lnTo>
                  <a:lnTo>
                    <a:pt x="24" y="168"/>
                  </a:lnTo>
                  <a:lnTo>
                    <a:pt x="24" y="198"/>
                  </a:lnTo>
                  <a:lnTo>
                    <a:pt x="42" y="234"/>
                  </a:lnTo>
                  <a:lnTo>
                    <a:pt x="12" y="22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2" name="Freeform 272"/>
            <p:cNvSpPr>
              <a:spLocks/>
            </p:cNvSpPr>
            <p:nvPr/>
          </p:nvSpPr>
          <p:spPr bwMode="auto">
            <a:xfrm>
              <a:off x="7620377" y="2730448"/>
              <a:ext cx="145187" cy="200652"/>
            </a:xfrm>
            <a:custGeom>
              <a:avLst/>
              <a:gdLst>
                <a:gd name="T0" fmla="*/ 2147483647 w 108"/>
                <a:gd name="T1" fmla="*/ 2147483647 h 151"/>
                <a:gd name="T2" fmla="*/ 0 w 108"/>
                <a:gd name="T3" fmla="*/ 2147483647 h 151"/>
                <a:gd name="T4" fmla="*/ 2147483647 w 108"/>
                <a:gd name="T5" fmla="*/ 2147483647 h 151"/>
                <a:gd name="T6" fmla="*/ 2147483647 w 108"/>
                <a:gd name="T7" fmla="*/ 2147483647 h 151"/>
                <a:gd name="T8" fmla="*/ 2147483647 w 108"/>
                <a:gd name="T9" fmla="*/ 2147483647 h 151"/>
                <a:gd name="T10" fmla="*/ 2147483647 w 108"/>
                <a:gd name="T11" fmla="*/ 2147483647 h 151"/>
                <a:gd name="T12" fmla="*/ 2147483647 w 108"/>
                <a:gd name="T13" fmla="*/ 2147483647 h 151"/>
                <a:gd name="T14" fmla="*/ 2147483647 w 108"/>
                <a:gd name="T15" fmla="*/ 2147483647 h 151"/>
                <a:gd name="T16" fmla="*/ 2147483647 w 108"/>
                <a:gd name="T17" fmla="*/ 2147483647 h 151"/>
                <a:gd name="T18" fmla="*/ 2147483647 w 108"/>
                <a:gd name="T19" fmla="*/ 2147483647 h 151"/>
                <a:gd name="T20" fmla="*/ 2147483647 w 108"/>
                <a:gd name="T21" fmla="*/ 2147483647 h 151"/>
                <a:gd name="T22" fmla="*/ 2147483647 w 108"/>
                <a:gd name="T23" fmla="*/ 2147483647 h 151"/>
                <a:gd name="T24" fmla="*/ 2147483647 w 108"/>
                <a:gd name="T25" fmla="*/ 2147483647 h 151"/>
                <a:gd name="T26" fmla="*/ 2147483647 w 108"/>
                <a:gd name="T27" fmla="*/ 0 h 151"/>
                <a:gd name="T28" fmla="*/ 2147483647 w 108"/>
                <a:gd name="T29" fmla="*/ 2147483647 h 15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8"/>
                <a:gd name="T46" fmla="*/ 0 h 151"/>
                <a:gd name="T47" fmla="*/ 108 w 108"/>
                <a:gd name="T48" fmla="*/ 151 h 15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8" h="151">
                  <a:moveTo>
                    <a:pt x="12" y="18"/>
                  </a:moveTo>
                  <a:lnTo>
                    <a:pt x="0" y="42"/>
                  </a:lnTo>
                  <a:lnTo>
                    <a:pt x="6" y="72"/>
                  </a:lnTo>
                  <a:lnTo>
                    <a:pt x="18" y="85"/>
                  </a:lnTo>
                  <a:lnTo>
                    <a:pt x="36" y="91"/>
                  </a:lnTo>
                  <a:lnTo>
                    <a:pt x="72" y="109"/>
                  </a:lnTo>
                  <a:lnTo>
                    <a:pt x="78" y="139"/>
                  </a:lnTo>
                  <a:lnTo>
                    <a:pt x="108" y="151"/>
                  </a:lnTo>
                  <a:lnTo>
                    <a:pt x="102" y="127"/>
                  </a:lnTo>
                  <a:lnTo>
                    <a:pt x="78" y="91"/>
                  </a:lnTo>
                  <a:lnTo>
                    <a:pt x="42" y="66"/>
                  </a:lnTo>
                  <a:lnTo>
                    <a:pt x="48" y="48"/>
                  </a:lnTo>
                  <a:lnTo>
                    <a:pt x="54" y="12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3" name="Freeform 273"/>
            <p:cNvSpPr>
              <a:spLocks/>
            </p:cNvSpPr>
            <p:nvPr/>
          </p:nvSpPr>
          <p:spPr bwMode="auto">
            <a:xfrm>
              <a:off x="7679104" y="2963726"/>
              <a:ext cx="119086" cy="94617"/>
            </a:xfrm>
            <a:custGeom>
              <a:avLst/>
              <a:gdLst>
                <a:gd name="T0" fmla="*/ 0 w 90"/>
                <a:gd name="T1" fmla="*/ 2147483647 h 72"/>
                <a:gd name="T2" fmla="*/ 2147483647 w 90"/>
                <a:gd name="T3" fmla="*/ 2147483647 h 72"/>
                <a:gd name="T4" fmla="*/ 2147483647 w 90"/>
                <a:gd name="T5" fmla="*/ 2147483647 h 72"/>
                <a:gd name="T6" fmla="*/ 2147483647 w 90"/>
                <a:gd name="T7" fmla="*/ 0 h 72"/>
                <a:gd name="T8" fmla="*/ 2147483647 w 90"/>
                <a:gd name="T9" fmla="*/ 2147483647 h 72"/>
                <a:gd name="T10" fmla="*/ 2147483647 w 90"/>
                <a:gd name="T11" fmla="*/ 2147483647 h 72"/>
                <a:gd name="T12" fmla="*/ 2147483647 w 90"/>
                <a:gd name="T13" fmla="*/ 2147483647 h 72"/>
                <a:gd name="T14" fmla="*/ 2147483647 w 90"/>
                <a:gd name="T15" fmla="*/ 2147483647 h 72"/>
                <a:gd name="T16" fmla="*/ 2147483647 w 90"/>
                <a:gd name="T17" fmla="*/ 2147483647 h 72"/>
                <a:gd name="T18" fmla="*/ 0 w 90"/>
                <a:gd name="T19" fmla="*/ 2147483647 h 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0"/>
                <a:gd name="T31" fmla="*/ 0 h 72"/>
                <a:gd name="T32" fmla="*/ 90 w 90"/>
                <a:gd name="T33" fmla="*/ 72 h 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0" h="72">
                  <a:moveTo>
                    <a:pt x="0" y="54"/>
                  </a:moveTo>
                  <a:lnTo>
                    <a:pt x="18" y="24"/>
                  </a:lnTo>
                  <a:lnTo>
                    <a:pt x="42" y="24"/>
                  </a:lnTo>
                  <a:lnTo>
                    <a:pt x="60" y="0"/>
                  </a:lnTo>
                  <a:lnTo>
                    <a:pt x="90" y="24"/>
                  </a:lnTo>
                  <a:lnTo>
                    <a:pt x="90" y="72"/>
                  </a:lnTo>
                  <a:lnTo>
                    <a:pt x="60" y="60"/>
                  </a:lnTo>
                  <a:lnTo>
                    <a:pt x="42" y="60"/>
                  </a:lnTo>
                  <a:lnTo>
                    <a:pt x="24" y="48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4" name="Freeform 333"/>
            <p:cNvSpPr>
              <a:spLocks/>
            </p:cNvSpPr>
            <p:nvPr/>
          </p:nvSpPr>
          <p:spPr bwMode="auto">
            <a:xfrm>
              <a:off x="6812872" y="1655406"/>
              <a:ext cx="799348" cy="401305"/>
            </a:xfrm>
            <a:custGeom>
              <a:avLst/>
              <a:gdLst>
                <a:gd name="T0" fmla="*/ 2147483647 w 595"/>
                <a:gd name="T1" fmla="*/ 2147483647 h 301"/>
                <a:gd name="T2" fmla="*/ 2147483647 w 595"/>
                <a:gd name="T3" fmla="*/ 2147483647 h 301"/>
                <a:gd name="T4" fmla="*/ 2147483647 w 595"/>
                <a:gd name="T5" fmla="*/ 2147483647 h 301"/>
                <a:gd name="T6" fmla="*/ 2147483647 w 595"/>
                <a:gd name="T7" fmla="*/ 2147483647 h 301"/>
                <a:gd name="T8" fmla="*/ 2147483647 w 595"/>
                <a:gd name="T9" fmla="*/ 2147483647 h 301"/>
                <a:gd name="T10" fmla="*/ 2147483647 w 595"/>
                <a:gd name="T11" fmla="*/ 2147483647 h 301"/>
                <a:gd name="T12" fmla="*/ 2147483647 w 595"/>
                <a:gd name="T13" fmla="*/ 2147483647 h 301"/>
                <a:gd name="T14" fmla="*/ 2147483647 w 595"/>
                <a:gd name="T15" fmla="*/ 2147483647 h 301"/>
                <a:gd name="T16" fmla="*/ 2147483647 w 595"/>
                <a:gd name="T17" fmla="*/ 2147483647 h 301"/>
                <a:gd name="T18" fmla="*/ 2147483647 w 595"/>
                <a:gd name="T19" fmla="*/ 2147483647 h 301"/>
                <a:gd name="T20" fmla="*/ 2147483647 w 595"/>
                <a:gd name="T21" fmla="*/ 2147483647 h 301"/>
                <a:gd name="T22" fmla="*/ 2147483647 w 595"/>
                <a:gd name="T23" fmla="*/ 2147483647 h 301"/>
                <a:gd name="T24" fmla="*/ 2147483647 w 595"/>
                <a:gd name="T25" fmla="*/ 2147483647 h 301"/>
                <a:gd name="T26" fmla="*/ 2147483647 w 595"/>
                <a:gd name="T27" fmla="*/ 2147483647 h 301"/>
                <a:gd name="T28" fmla="*/ 2147483647 w 595"/>
                <a:gd name="T29" fmla="*/ 2147483647 h 301"/>
                <a:gd name="T30" fmla="*/ 2147483647 w 595"/>
                <a:gd name="T31" fmla="*/ 2147483647 h 301"/>
                <a:gd name="T32" fmla="*/ 2147483647 w 595"/>
                <a:gd name="T33" fmla="*/ 2147483647 h 301"/>
                <a:gd name="T34" fmla="*/ 2147483647 w 595"/>
                <a:gd name="T35" fmla="*/ 2147483647 h 301"/>
                <a:gd name="T36" fmla="*/ 2147483647 w 595"/>
                <a:gd name="T37" fmla="*/ 2147483647 h 301"/>
                <a:gd name="T38" fmla="*/ 2147483647 w 595"/>
                <a:gd name="T39" fmla="*/ 2147483647 h 301"/>
                <a:gd name="T40" fmla="*/ 2147483647 w 595"/>
                <a:gd name="T41" fmla="*/ 2147483647 h 301"/>
                <a:gd name="T42" fmla="*/ 2147483647 w 595"/>
                <a:gd name="T43" fmla="*/ 0 h 301"/>
                <a:gd name="T44" fmla="*/ 2147483647 w 595"/>
                <a:gd name="T45" fmla="*/ 2147483647 h 301"/>
                <a:gd name="T46" fmla="*/ 2147483647 w 595"/>
                <a:gd name="T47" fmla="*/ 2147483647 h 301"/>
                <a:gd name="T48" fmla="*/ 2147483647 w 595"/>
                <a:gd name="T49" fmla="*/ 2147483647 h 301"/>
                <a:gd name="T50" fmla="*/ 2147483647 w 595"/>
                <a:gd name="T51" fmla="*/ 2147483647 h 301"/>
                <a:gd name="T52" fmla="*/ 2147483647 w 595"/>
                <a:gd name="T53" fmla="*/ 2147483647 h 301"/>
                <a:gd name="T54" fmla="*/ 0 w 595"/>
                <a:gd name="T55" fmla="*/ 2147483647 h 301"/>
                <a:gd name="T56" fmla="*/ 2147483647 w 595"/>
                <a:gd name="T57" fmla="*/ 2147483647 h 301"/>
                <a:gd name="T58" fmla="*/ 2147483647 w 595"/>
                <a:gd name="T59" fmla="*/ 2147483647 h 30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95"/>
                <a:gd name="T91" fmla="*/ 0 h 301"/>
                <a:gd name="T92" fmla="*/ 595 w 595"/>
                <a:gd name="T93" fmla="*/ 301 h 30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95" h="301">
                  <a:moveTo>
                    <a:pt x="42" y="126"/>
                  </a:moveTo>
                  <a:lnTo>
                    <a:pt x="48" y="186"/>
                  </a:lnTo>
                  <a:lnTo>
                    <a:pt x="127" y="210"/>
                  </a:lnTo>
                  <a:lnTo>
                    <a:pt x="181" y="264"/>
                  </a:lnTo>
                  <a:lnTo>
                    <a:pt x="253" y="270"/>
                  </a:lnTo>
                  <a:lnTo>
                    <a:pt x="313" y="301"/>
                  </a:lnTo>
                  <a:lnTo>
                    <a:pt x="379" y="258"/>
                  </a:lnTo>
                  <a:lnTo>
                    <a:pt x="445" y="252"/>
                  </a:lnTo>
                  <a:lnTo>
                    <a:pt x="457" y="210"/>
                  </a:lnTo>
                  <a:lnTo>
                    <a:pt x="499" y="192"/>
                  </a:lnTo>
                  <a:lnTo>
                    <a:pt x="541" y="174"/>
                  </a:lnTo>
                  <a:lnTo>
                    <a:pt x="595" y="156"/>
                  </a:lnTo>
                  <a:lnTo>
                    <a:pt x="583" y="132"/>
                  </a:lnTo>
                  <a:lnTo>
                    <a:pt x="529" y="126"/>
                  </a:lnTo>
                  <a:lnTo>
                    <a:pt x="529" y="96"/>
                  </a:lnTo>
                  <a:lnTo>
                    <a:pt x="541" y="72"/>
                  </a:lnTo>
                  <a:lnTo>
                    <a:pt x="499" y="60"/>
                  </a:lnTo>
                  <a:lnTo>
                    <a:pt x="403" y="84"/>
                  </a:lnTo>
                  <a:lnTo>
                    <a:pt x="367" y="54"/>
                  </a:lnTo>
                  <a:lnTo>
                    <a:pt x="307" y="54"/>
                  </a:lnTo>
                  <a:lnTo>
                    <a:pt x="289" y="36"/>
                  </a:lnTo>
                  <a:lnTo>
                    <a:pt x="217" y="0"/>
                  </a:lnTo>
                  <a:lnTo>
                    <a:pt x="193" y="30"/>
                  </a:lnTo>
                  <a:lnTo>
                    <a:pt x="169" y="66"/>
                  </a:lnTo>
                  <a:lnTo>
                    <a:pt x="121" y="48"/>
                  </a:lnTo>
                  <a:lnTo>
                    <a:pt x="54" y="54"/>
                  </a:lnTo>
                  <a:lnTo>
                    <a:pt x="12" y="78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42" y="12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5" name="Line 449"/>
            <p:cNvSpPr>
              <a:spLocks noChangeShapeType="1"/>
            </p:cNvSpPr>
            <p:nvPr/>
          </p:nvSpPr>
          <p:spPr bwMode="auto">
            <a:xfrm>
              <a:off x="7581225" y="2748392"/>
              <a:ext cx="0" cy="0"/>
            </a:xfrm>
            <a:prstGeom prst="line">
              <a:avLst/>
            </a:prstGeom>
            <a:grpFill/>
            <a:ln w="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6" name="Freeform 506"/>
            <p:cNvSpPr>
              <a:spLocks/>
            </p:cNvSpPr>
            <p:nvPr/>
          </p:nvSpPr>
          <p:spPr bwMode="auto">
            <a:xfrm>
              <a:off x="7734569" y="2014297"/>
              <a:ext cx="127243" cy="159870"/>
            </a:xfrm>
            <a:custGeom>
              <a:avLst/>
              <a:gdLst>
                <a:gd name="T0" fmla="*/ 2147483647 w 78"/>
                <a:gd name="T1" fmla="*/ 2147483647 h 98"/>
                <a:gd name="T2" fmla="*/ 2147483647 w 78"/>
                <a:gd name="T3" fmla="*/ 2147483647 h 98"/>
                <a:gd name="T4" fmla="*/ 2147483647 w 78"/>
                <a:gd name="T5" fmla="*/ 2147483647 h 98"/>
                <a:gd name="T6" fmla="*/ 2147483647 w 78"/>
                <a:gd name="T7" fmla="*/ 2147483647 h 98"/>
                <a:gd name="T8" fmla="*/ 0 w 78"/>
                <a:gd name="T9" fmla="*/ 2147483647 h 98"/>
                <a:gd name="T10" fmla="*/ 0 w 78"/>
                <a:gd name="T11" fmla="*/ 2147483647 h 98"/>
                <a:gd name="T12" fmla="*/ 2147483647 w 78"/>
                <a:gd name="T13" fmla="*/ 2147483647 h 98"/>
                <a:gd name="T14" fmla="*/ 2147483647 w 78"/>
                <a:gd name="T15" fmla="*/ 2147483647 h 98"/>
                <a:gd name="T16" fmla="*/ 2147483647 w 78"/>
                <a:gd name="T17" fmla="*/ 2147483647 h 98"/>
                <a:gd name="T18" fmla="*/ 2147483647 w 78"/>
                <a:gd name="T19" fmla="*/ 2147483647 h 98"/>
                <a:gd name="T20" fmla="*/ 2147483647 w 78"/>
                <a:gd name="T21" fmla="*/ 2147483647 h 98"/>
                <a:gd name="T22" fmla="*/ 2147483647 w 78"/>
                <a:gd name="T23" fmla="*/ 2147483647 h 98"/>
                <a:gd name="T24" fmla="*/ 2147483647 w 78"/>
                <a:gd name="T25" fmla="*/ 2147483647 h 98"/>
                <a:gd name="T26" fmla="*/ 2147483647 w 78"/>
                <a:gd name="T27" fmla="*/ 2147483647 h 98"/>
                <a:gd name="T28" fmla="*/ 2147483647 w 78"/>
                <a:gd name="T29" fmla="*/ 2147483647 h 98"/>
                <a:gd name="T30" fmla="*/ 2147483647 w 78"/>
                <a:gd name="T31" fmla="*/ 2147483647 h 98"/>
                <a:gd name="T32" fmla="*/ 2147483647 w 78"/>
                <a:gd name="T33" fmla="*/ 2147483647 h 98"/>
                <a:gd name="T34" fmla="*/ 2147483647 w 78"/>
                <a:gd name="T35" fmla="*/ 2147483647 h 98"/>
                <a:gd name="T36" fmla="*/ 2147483647 w 78"/>
                <a:gd name="T37" fmla="*/ 2147483647 h 98"/>
                <a:gd name="T38" fmla="*/ 2147483647 w 78"/>
                <a:gd name="T39" fmla="*/ 2147483647 h 98"/>
                <a:gd name="T40" fmla="*/ 2147483647 w 78"/>
                <a:gd name="T41" fmla="*/ 2147483647 h 98"/>
                <a:gd name="T42" fmla="*/ 2147483647 w 78"/>
                <a:gd name="T43" fmla="*/ 2147483647 h 98"/>
                <a:gd name="T44" fmla="*/ 2147483647 w 78"/>
                <a:gd name="T45" fmla="*/ 2147483647 h 98"/>
                <a:gd name="T46" fmla="*/ 2147483647 w 78"/>
                <a:gd name="T47" fmla="*/ 2147483647 h 98"/>
                <a:gd name="T48" fmla="*/ 2147483647 w 78"/>
                <a:gd name="T49" fmla="*/ 2147483647 h 98"/>
                <a:gd name="T50" fmla="*/ 2147483647 w 78"/>
                <a:gd name="T51" fmla="*/ 2147483647 h 98"/>
                <a:gd name="T52" fmla="*/ 2147483647 w 78"/>
                <a:gd name="T53" fmla="*/ 2147483647 h 98"/>
                <a:gd name="T54" fmla="*/ 2147483647 w 78"/>
                <a:gd name="T55" fmla="*/ 2147483647 h 98"/>
                <a:gd name="T56" fmla="*/ 2147483647 w 78"/>
                <a:gd name="T57" fmla="*/ 2147483647 h 98"/>
                <a:gd name="T58" fmla="*/ 2147483647 w 78"/>
                <a:gd name="T59" fmla="*/ 2147483647 h 98"/>
                <a:gd name="T60" fmla="*/ 2147483647 w 78"/>
                <a:gd name="T61" fmla="*/ 2147483647 h 98"/>
                <a:gd name="T62" fmla="*/ 2147483647 w 78"/>
                <a:gd name="T63" fmla="*/ 0 h 98"/>
                <a:gd name="T64" fmla="*/ 2147483647 w 78"/>
                <a:gd name="T65" fmla="*/ 2147483647 h 9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8"/>
                <a:gd name="T100" fmla="*/ 0 h 98"/>
                <a:gd name="T101" fmla="*/ 78 w 78"/>
                <a:gd name="T102" fmla="*/ 98 h 9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8" h="98">
                  <a:moveTo>
                    <a:pt x="32" y="12"/>
                  </a:moveTo>
                  <a:lnTo>
                    <a:pt x="34" y="32"/>
                  </a:lnTo>
                  <a:lnTo>
                    <a:pt x="20" y="22"/>
                  </a:lnTo>
                  <a:lnTo>
                    <a:pt x="6" y="34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10" y="56"/>
                  </a:lnTo>
                  <a:lnTo>
                    <a:pt x="30" y="70"/>
                  </a:lnTo>
                  <a:lnTo>
                    <a:pt x="34" y="84"/>
                  </a:lnTo>
                  <a:lnTo>
                    <a:pt x="36" y="92"/>
                  </a:lnTo>
                  <a:lnTo>
                    <a:pt x="40" y="98"/>
                  </a:lnTo>
                  <a:lnTo>
                    <a:pt x="70" y="88"/>
                  </a:lnTo>
                  <a:lnTo>
                    <a:pt x="70" y="84"/>
                  </a:lnTo>
                  <a:lnTo>
                    <a:pt x="68" y="82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4" y="60"/>
                  </a:lnTo>
                  <a:lnTo>
                    <a:pt x="64" y="46"/>
                  </a:lnTo>
                  <a:lnTo>
                    <a:pt x="54" y="26"/>
                  </a:lnTo>
                  <a:lnTo>
                    <a:pt x="64" y="16"/>
                  </a:lnTo>
                  <a:lnTo>
                    <a:pt x="78" y="4"/>
                  </a:lnTo>
                  <a:lnTo>
                    <a:pt x="52" y="0"/>
                  </a:lnTo>
                  <a:lnTo>
                    <a:pt x="32" y="1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7" name="Freeform 517"/>
            <p:cNvSpPr>
              <a:spLocks/>
            </p:cNvSpPr>
            <p:nvPr/>
          </p:nvSpPr>
          <p:spPr bwMode="auto">
            <a:xfrm>
              <a:off x="7783509" y="2157853"/>
              <a:ext cx="88091" cy="107667"/>
            </a:xfrm>
            <a:custGeom>
              <a:avLst/>
              <a:gdLst>
                <a:gd name="T0" fmla="*/ 2147483647 w 54"/>
                <a:gd name="T1" fmla="*/ 2147483647 h 66"/>
                <a:gd name="T2" fmla="*/ 2147483647 w 54"/>
                <a:gd name="T3" fmla="*/ 2147483647 h 66"/>
                <a:gd name="T4" fmla="*/ 2147483647 w 54"/>
                <a:gd name="T5" fmla="*/ 2147483647 h 66"/>
                <a:gd name="T6" fmla="*/ 2147483647 w 54"/>
                <a:gd name="T7" fmla="*/ 2147483647 h 66"/>
                <a:gd name="T8" fmla="*/ 0 w 54"/>
                <a:gd name="T9" fmla="*/ 2147483647 h 66"/>
                <a:gd name="T10" fmla="*/ 0 w 54"/>
                <a:gd name="T11" fmla="*/ 2147483647 h 66"/>
                <a:gd name="T12" fmla="*/ 2147483647 w 54"/>
                <a:gd name="T13" fmla="*/ 2147483647 h 66"/>
                <a:gd name="T14" fmla="*/ 2147483647 w 54"/>
                <a:gd name="T15" fmla="*/ 2147483647 h 66"/>
                <a:gd name="T16" fmla="*/ 2147483647 w 54"/>
                <a:gd name="T17" fmla="*/ 2147483647 h 66"/>
                <a:gd name="T18" fmla="*/ 2147483647 w 54"/>
                <a:gd name="T19" fmla="*/ 2147483647 h 66"/>
                <a:gd name="T20" fmla="*/ 2147483647 w 54"/>
                <a:gd name="T21" fmla="*/ 2147483647 h 66"/>
                <a:gd name="T22" fmla="*/ 2147483647 w 54"/>
                <a:gd name="T23" fmla="*/ 2147483647 h 66"/>
                <a:gd name="T24" fmla="*/ 2147483647 w 54"/>
                <a:gd name="T25" fmla="*/ 2147483647 h 66"/>
                <a:gd name="T26" fmla="*/ 2147483647 w 54"/>
                <a:gd name="T27" fmla="*/ 0 h 66"/>
                <a:gd name="T28" fmla="*/ 2147483647 w 54"/>
                <a:gd name="T29" fmla="*/ 2147483647 h 66"/>
                <a:gd name="T30" fmla="*/ 2147483647 w 54"/>
                <a:gd name="T31" fmla="*/ 2147483647 h 66"/>
                <a:gd name="T32" fmla="*/ 2147483647 w 54"/>
                <a:gd name="T33" fmla="*/ 2147483647 h 66"/>
                <a:gd name="T34" fmla="*/ 2147483647 w 54"/>
                <a:gd name="T35" fmla="*/ 2147483647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4"/>
                <a:gd name="T55" fmla="*/ 0 h 66"/>
                <a:gd name="T56" fmla="*/ 54 w 54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4" h="66">
                  <a:moveTo>
                    <a:pt x="10" y="12"/>
                  </a:moveTo>
                  <a:lnTo>
                    <a:pt x="10" y="12"/>
                  </a:lnTo>
                  <a:lnTo>
                    <a:pt x="10" y="36"/>
                  </a:lnTo>
                  <a:lnTo>
                    <a:pt x="0" y="66"/>
                  </a:lnTo>
                  <a:lnTo>
                    <a:pt x="20" y="66"/>
                  </a:lnTo>
                  <a:lnTo>
                    <a:pt x="40" y="60"/>
                  </a:lnTo>
                  <a:lnTo>
                    <a:pt x="50" y="52"/>
                  </a:lnTo>
                  <a:lnTo>
                    <a:pt x="54" y="36"/>
                  </a:lnTo>
                  <a:lnTo>
                    <a:pt x="40" y="0"/>
                  </a:lnTo>
                  <a:lnTo>
                    <a:pt x="10" y="10"/>
                  </a:lnTo>
                  <a:lnTo>
                    <a:pt x="10" y="12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8" name="Freeform 411"/>
            <p:cNvSpPr>
              <a:spLocks/>
            </p:cNvSpPr>
            <p:nvPr/>
          </p:nvSpPr>
          <p:spPr bwMode="auto">
            <a:xfrm>
              <a:off x="2935221" y="3939257"/>
              <a:ext cx="130506" cy="171289"/>
            </a:xfrm>
            <a:custGeom>
              <a:avLst/>
              <a:gdLst>
                <a:gd name="T0" fmla="*/ 2147483647 w 102"/>
                <a:gd name="T1" fmla="*/ 2147483647 h 114"/>
                <a:gd name="T2" fmla="*/ 2147483647 w 102"/>
                <a:gd name="T3" fmla="*/ 2147483647 h 114"/>
                <a:gd name="T4" fmla="*/ 2147483647 w 102"/>
                <a:gd name="T5" fmla="*/ 0 h 114"/>
                <a:gd name="T6" fmla="*/ 2147483647 w 102"/>
                <a:gd name="T7" fmla="*/ 2147483647 h 114"/>
                <a:gd name="T8" fmla="*/ 0 w 102"/>
                <a:gd name="T9" fmla="*/ 2147483647 h 114"/>
                <a:gd name="T10" fmla="*/ 0 w 102"/>
                <a:gd name="T11" fmla="*/ 2147483647 h 114"/>
                <a:gd name="T12" fmla="*/ 2147483647 w 102"/>
                <a:gd name="T13" fmla="*/ 2147483647 h 114"/>
                <a:gd name="T14" fmla="*/ 2147483647 w 102"/>
                <a:gd name="T15" fmla="*/ 2147483647 h 114"/>
                <a:gd name="T16" fmla="*/ 2147483647 w 102"/>
                <a:gd name="T17" fmla="*/ 2147483647 h 114"/>
                <a:gd name="T18" fmla="*/ 2147483647 w 102"/>
                <a:gd name="T19" fmla="*/ 2147483647 h 114"/>
                <a:gd name="T20" fmla="*/ 2147483647 w 102"/>
                <a:gd name="T21" fmla="*/ 2147483647 h 114"/>
                <a:gd name="T22" fmla="*/ 2147483647 w 102"/>
                <a:gd name="T23" fmla="*/ 2147483647 h 114"/>
                <a:gd name="T24" fmla="*/ 2147483647 w 102"/>
                <a:gd name="T25" fmla="*/ 2147483647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2"/>
                <a:gd name="T40" fmla="*/ 0 h 114"/>
                <a:gd name="T41" fmla="*/ 102 w 102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2" h="114">
                  <a:moveTo>
                    <a:pt x="66" y="24"/>
                  </a:moveTo>
                  <a:lnTo>
                    <a:pt x="36" y="6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0" y="48"/>
                  </a:lnTo>
                  <a:lnTo>
                    <a:pt x="0" y="78"/>
                  </a:lnTo>
                  <a:lnTo>
                    <a:pt x="24" y="96"/>
                  </a:lnTo>
                  <a:lnTo>
                    <a:pt x="36" y="108"/>
                  </a:lnTo>
                  <a:lnTo>
                    <a:pt x="66" y="114"/>
                  </a:lnTo>
                  <a:lnTo>
                    <a:pt x="96" y="90"/>
                  </a:lnTo>
                  <a:lnTo>
                    <a:pt x="102" y="78"/>
                  </a:lnTo>
                  <a:lnTo>
                    <a:pt x="84" y="42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9" name="Freeform 420"/>
            <p:cNvSpPr>
              <a:spLocks/>
            </p:cNvSpPr>
            <p:nvPr/>
          </p:nvSpPr>
          <p:spPr bwMode="auto">
            <a:xfrm>
              <a:off x="2372415" y="3229632"/>
              <a:ext cx="329527" cy="402936"/>
            </a:xfrm>
            <a:custGeom>
              <a:avLst/>
              <a:gdLst>
                <a:gd name="T0" fmla="*/ 2147483647 w 240"/>
                <a:gd name="T1" fmla="*/ 2147483647 h 337"/>
                <a:gd name="T2" fmla="*/ 2147483647 w 240"/>
                <a:gd name="T3" fmla="*/ 2147483647 h 337"/>
                <a:gd name="T4" fmla="*/ 2147483647 w 240"/>
                <a:gd name="T5" fmla="*/ 2147483647 h 337"/>
                <a:gd name="T6" fmla="*/ 2147483647 w 240"/>
                <a:gd name="T7" fmla="*/ 2147483647 h 337"/>
                <a:gd name="T8" fmla="*/ 2147483647 w 240"/>
                <a:gd name="T9" fmla="*/ 2147483647 h 337"/>
                <a:gd name="T10" fmla="*/ 2147483647 w 240"/>
                <a:gd name="T11" fmla="*/ 2147483647 h 337"/>
                <a:gd name="T12" fmla="*/ 2147483647 w 240"/>
                <a:gd name="T13" fmla="*/ 2147483647 h 337"/>
                <a:gd name="T14" fmla="*/ 2147483647 w 240"/>
                <a:gd name="T15" fmla="*/ 2147483647 h 337"/>
                <a:gd name="T16" fmla="*/ 2147483647 w 240"/>
                <a:gd name="T17" fmla="*/ 2147483647 h 337"/>
                <a:gd name="T18" fmla="*/ 2147483647 w 240"/>
                <a:gd name="T19" fmla="*/ 2147483647 h 337"/>
                <a:gd name="T20" fmla="*/ 2147483647 w 240"/>
                <a:gd name="T21" fmla="*/ 2147483647 h 337"/>
                <a:gd name="T22" fmla="*/ 2147483647 w 240"/>
                <a:gd name="T23" fmla="*/ 2147483647 h 337"/>
                <a:gd name="T24" fmla="*/ 2147483647 w 240"/>
                <a:gd name="T25" fmla="*/ 2147483647 h 337"/>
                <a:gd name="T26" fmla="*/ 2147483647 w 240"/>
                <a:gd name="T27" fmla="*/ 0 h 337"/>
                <a:gd name="T28" fmla="*/ 2147483647 w 240"/>
                <a:gd name="T29" fmla="*/ 0 h 337"/>
                <a:gd name="T30" fmla="*/ 2147483647 w 240"/>
                <a:gd name="T31" fmla="*/ 2147483647 h 337"/>
                <a:gd name="T32" fmla="*/ 2147483647 w 240"/>
                <a:gd name="T33" fmla="*/ 2147483647 h 337"/>
                <a:gd name="T34" fmla="*/ 2147483647 w 240"/>
                <a:gd name="T35" fmla="*/ 2147483647 h 337"/>
                <a:gd name="T36" fmla="*/ 2147483647 w 240"/>
                <a:gd name="T37" fmla="*/ 2147483647 h 337"/>
                <a:gd name="T38" fmla="*/ 2147483647 w 240"/>
                <a:gd name="T39" fmla="*/ 2147483647 h 337"/>
                <a:gd name="T40" fmla="*/ 2147483647 w 240"/>
                <a:gd name="T41" fmla="*/ 2147483647 h 337"/>
                <a:gd name="T42" fmla="*/ 0 w 240"/>
                <a:gd name="T43" fmla="*/ 2147483647 h 337"/>
                <a:gd name="T44" fmla="*/ 2147483647 w 240"/>
                <a:gd name="T45" fmla="*/ 2147483647 h 337"/>
                <a:gd name="T46" fmla="*/ 2147483647 w 240"/>
                <a:gd name="T47" fmla="*/ 2147483647 h 337"/>
                <a:gd name="T48" fmla="*/ 2147483647 w 240"/>
                <a:gd name="T49" fmla="*/ 2147483647 h 337"/>
                <a:gd name="T50" fmla="*/ 2147483647 w 240"/>
                <a:gd name="T51" fmla="*/ 2147483647 h 337"/>
                <a:gd name="T52" fmla="*/ 2147483647 w 240"/>
                <a:gd name="T53" fmla="*/ 2147483647 h 337"/>
                <a:gd name="T54" fmla="*/ 2147483647 w 240"/>
                <a:gd name="T55" fmla="*/ 2147483647 h 337"/>
                <a:gd name="T56" fmla="*/ 2147483647 w 240"/>
                <a:gd name="T57" fmla="*/ 2147483647 h 337"/>
                <a:gd name="T58" fmla="*/ 2147483647 w 240"/>
                <a:gd name="T59" fmla="*/ 2147483647 h 337"/>
                <a:gd name="T60" fmla="*/ 2147483647 w 240"/>
                <a:gd name="T61" fmla="*/ 2147483647 h 337"/>
                <a:gd name="T62" fmla="*/ 2147483647 w 240"/>
                <a:gd name="T63" fmla="*/ 2147483647 h 33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0"/>
                <a:gd name="T97" fmla="*/ 0 h 337"/>
                <a:gd name="T98" fmla="*/ 240 w 240"/>
                <a:gd name="T99" fmla="*/ 337 h 33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0" h="337">
                  <a:moveTo>
                    <a:pt x="228" y="204"/>
                  </a:moveTo>
                  <a:lnTo>
                    <a:pt x="228" y="198"/>
                  </a:lnTo>
                  <a:lnTo>
                    <a:pt x="216" y="198"/>
                  </a:lnTo>
                  <a:lnTo>
                    <a:pt x="210" y="162"/>
                  </a:lnTo>
                  <a:lnTo>
                    <a:pt x="180" y="174"/>
                  </a:lnTo>
                  <a:lnTo>
                    <a:pt x="156" y="156"/>
                  </a:lnTo>
                  <a:lnTo>
                    <a:pt x="156" y="120"/>
                  </a:lnTo>
                  <a:lnTo>
                    <a:pt x="180" y="84"/>
                  </a:lnTo>
                  <a:lnTo>
                    <a:pt x="198" y="72"/>
                  </a:lnTo>
                  <a:lnTo>
                    <a:pt x="204" y="54"/>
                  </a:lnTo>
                  <a:lnTo>
                    <a:pt x="192" y="36"/>
                  </a:lnTo>
                  <a:lnTo>
                    <a:pt x="168" y="36"/>
                  </a:lnTo>
                  <a:lnTo>
                    <a:pt x="150" y="18"/>
                  </a:lnTo>
                  <a:lnTo>
                    <a:pt x="120" y="0"/>
                  </a:lnTo>
                  <a:lnTo>
                    <a:pt x="108" y="24"/>
                  </a:lnTo>
                  <a:lnTo>
                    <a:pt x="84" y="48"/>
                  </a:lnTo>
                  <a:lnTo>
                    <a:pt x="66" y="54"/>
                  </a:lnTo>
                  <a:lnTo>
                    <a:pt x="42" y="78"/>
                  </a:lnTo>
                  <a:lnTo>
                    <a:pt x="24" y="72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18" y="114"/>
                  </a:lnTo>
                  <a:lnTo>
                    <a:pt x="54" y="174"/>
                  </a:lnTo>
                  <a:lnTo>
                    <a:pt x="90" y="252"/>
                  </a:lnTo>
                  <a:lnTo>
                    <a:pt x="90" y="264"/>
                  </a:lnTo>
                  <a:lnTo>
                    <a:pt x="216" y="337"/>
                  </a:lnTo>
                  <a:lnTo>
                    <a:pt x="222" y="337"/>
                  </a:lnTo>
                  <a:lnTo>
                    <a:pt x="228" y="307"/>
                  </a:lnTo>
                  <a:lnTo>
                    <a:pt x="234" y="270"/>
                  </a:lnTo>
                  <a:lnTo>
                    <a:pt x="240" y="222"/>
                  </a:lnTo>
                  <a:lnTo>
                    <a:pt x="228" y="204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0" name="Freeform 413"/>
            <p:cNvSpPr>
              <a:spLocks/>
            </p:cNvSpPr>
            <p:nvPr/>
          </p:nvSpPr>
          <p:spPr bwMode="auto">
            <a:xfrm>
              <a:off x="2582856" y="3102389"/>
              <a:ext cx="908646" cy="936379"/>
            </a:xfrm>
            <a:custGeom>
              <a:avLst/>
              <a:gdLst>
                <a:gd name="T0" fmla="*/ 39734865 w 10000"/>
                <a:gd name="T1" fmla="*/ 65147755 h 10000"/>
                <a:gd name="T2" fmla="*/ 36529242 w 10000"/>
                <a:gd name="T3" fmla="*/ 70262642 h 10000"/>
                <a:gd name="T4" fmla="*/ 32682370 w 10000"/>
                <a:gd name="T5" fmla="*/ 74729829 h 10000"/>
                <a:gd name="T6" fmla="*/ 33964690 w 10000"/>
                <a:gd name="T7" fmla="*/ 75369144 h 10000"/>
                <a:gd name="T8" fmla="*/ 39093794 w 10000"/>
                <a:gd name="T9" fmla="*/ 79196926 h 10000"/>
                <a:gd name="T10" fmla="*/ 41658257 w 10000"/>
                <a:gd name="T11" fmla="*/ 81115054 h 10000"/>
                <a:gd name="T12" fmla="*/ 47428531 w 10000"/>
                <a:gd name="T13" fmla="*/ 75369144 h 10000"/>
                <a:gd name="T14" fmla="*/ 51908693 w 10000"/>
                <a:gd name="T15" fmla="*/ 63229719 h 10000"/>
                <a:gd name="T16" fmla="*/ 63449131 w 10000"/>
                <a:gd name="T17" fmla="*/ 58123216 h 10000"/>
                <a:gd name="T18" fmla="*/ 66013682 w 10000"/>
                <a:gd name="T19" fmla="*/ 54926366 h 10000"/>
                <a:gd name="T20" fmla="*/ 68570453 w 10000"/>
                <a:gd name="T21" fmla="*/ 49180548 h 10000"/>
                <a:gd name="T22" fmla="*/ 69852684 w 10000"/>
                <a:gd name="T23" fmla="*/ 37049403 h 10000"/>
                <a:gd name="T24" fmla="*/ 78187499 w 10000"/>
                <a:gd name="T25" fmla="*/ 28106736 h 10000"/>
                <a:gd name="T26" fmla="*/ 76905267 w 10000"/>
                <a:gd name="T27" fmla="*/ 21713122 h 10000"/>
                <a:gd name="T28" fmla="*/ 67296002 w 10000"/>
                <a:gd name="T29" fmla="*/ 17245934 h 10000"/>
                <a:gd name="T30" fmla="*/ 58961188 w 10000"/>
                <a:gd name="T31" fmla="*/ 15967304 h 10000"/>
                <a:gd name="T32" fmla="*/ 52549853 w 10000"/>
                <a:gd name="T33" fmla="*/ 12139432 h 10000"/>
                <a:gd name="T34" fmla="*/ 47428531 w 10000"/>
                <a:gd name="T35" fmla="*/ 7024634 h 10000"/>
                <a:gd name="T36" fmla="*/ 44863968 w 10000"/>
                <a:gd name="T37" fmla="*/ 1918037 h 10000"/>
                <a:gd name="T38" fmla="*/ 39734865 w 10000"/>
                <a:gd name="T39" fmla="*/ 7024634 h 10000"/>
                <a:gd name="T40" fmla="*/ 35888082 w 10000"/>
                <a:gd name="T41" fmla="*/ 6385227 h 10000"/>
                <a:gd name="T42" fmla="*/ 33964690 w 10000"/>
                <a:gd name="T43" fmla="*/ 7024634 h 10000"/>
                <a:gd name="T44" fmla="*/ 28843369 w 10000"/>
                <a:gd name="T45" fmla="*/ 8303355 h 10000"/>
                <a:gd name="T46" fmla="*/ 27561137 w 10000"/>
                <a:gd name="T47" fmla="*/ 2557444 h 10000"/>
                <a:gd name="T48" fmla="*/ 24996585 w 10000"/>
                <a:gd name="T49" fmla="*/ 0 h 10000"/>
                <a:gd name="T50" fmla="*/ 22432028 w 10000"/>
                <a:gd name="T51" fmla="*/ 2557444 h 10000"/>
                <a:gd name="T52" fmla="*/ 19226317 w 10000"/>
                <a:gd name="T53" fmla="*/ 5745911 h 10000"/>
                <a:gd name="T54" fmla="*/ 14097214 w 10000"/>
                <a:gd name="T55" fmla="*/ 9581986 h 10000"/>
                <a:gd name="T56" fmla="*/ 7052497 w 10000"/>
                <a:gd name="T57" fmla="*/ 8942670 h 10000"/>
                <a:gd name="T58" fmla="*/ 6411337 w 10000"/>
                <a:gd name="T59" fmla="*/ 19164062 h 10000"/>
                <a:gd name="T60" fmla="*/ 4487945 w 10000"/>
                <a:gd name="T61" fmla="*/ 19803378 h 10000"/>
                <a:gd name="T62" fmla="*/ 0 w 10000"/>
                <a:gd name="T63" fmla="*/ 24909977 h 10000"/>
                <a:gd name="T64" fmla="*/ 2564552 w 10000"/>
                <a:gd name="T65" fmla="*/ 30655795 h 10000"/>
                <a:gd name="T66" fmla="*/ 6411337 w 10000"/>
                <a:gd name="T67" fmla="*/ 33213238 h 10000"/>
                <a:gd name="T68" fmla="*/ 7693657 w 10000"/>
                <a:gd name="T69" fmla="*/ 33852554 h 10000"/>
                <a:gd name="T70" fmla="*/ 11032270 w 10000"/>
                <a:gd name="T71" fmla="*/ 34217955 h 10000"/>
                <a:gd name="T72" fmla="*/ 14613254 w 10000"/>
                <a:gd name="T73" fmla="*/ 32266658 h 10000"/>
                <a:gd name="T74" fmla="*/ 17302925 w 10000"/>
                <a:gd name="T75" fmla="*/ 35770682 h 10000"/>
                <a:gd name="T76" fmla="*/ 25637657 w 10000"/>
                <a:gd name="T77" fmla="*/ 39598463 h 10000"/>
                <a:gd name="T78" fmla="*/ 26919977 w 10000"/>
                <a:gd name="T79" fmla="*/ 44073943 h 10000"/>
                <a:gd name="T80" fmla="*/ 30758979 w 10000"/>
                <a:gd name="T81" fmla="*/ 47262409 h 100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000"/>
                <a:gd name="T124" fmla="*/ 0 h 10000"/>
                <a:gd name="T125" fmla="*/ 10000 w 10000"/>
                <a:gd name="T126" fmla="*/ 10000 h 100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000" h="10000">
                  <a:moveTo>
                    <a:pt x="5000" y="7769"/>
                  </a:moveTo>
                  <a:cubicBezTo>
                    <a:pt x="5027" y="7795"/>
                    <a:pt x="5055" y="7820"/>
                    <a:pt x="5082" y="7846"/>
                  </a:cubicBezTo>
                  <a:cubicBezTo>
                    <a:pt x="5027" y="8000"/>
                    <a:pt x="4973" y="8154"/>
                    <a:pt x="4918" y="8308"/>
                  </a:cubicBezTo>
                  <a:lnTo>
                    <a:pt x="4672" y="8462"/>
                  </a:lnTo>
                  <a:lnTo>
                    <a:pt x="4098" y="9000"/>
                  </a:lnTo>
                  <a:lnTo>
                    <a:pt x="4180" y="9000"/>
                  </a:lnTo>
                  <a:lnTo>
                    <a:pt x="4098" y="9000"/>
                  </a:lnTo>
                  <a:lnTo>
                    <a:pt x="4344" y="9077"/>
                  </a:lnTo>
                  <a:lnTo>
                    <a:pt x="4754" y="9308"/>
                  </a:lnTo>
                  <a:lnTo>
                    <a:pt x="5000" y="9538"/>
                  </a:lnTo>
                  <a:lnTo>
                    <a:pt x="5246" y="10000"/>
                  </a:lnTo>
                  <a:cubicBezTo>
                    <a:pt x="5273" y="9923"/>
                    <a:pt x="5301" y="9846"/>
                    <a:pt x="5328" y="9769"/>
                  </a:cubicBezTo>
                  <a:lnTo>
                    <a:pt x="5656" y="9462"/>
                  </a:lnTo>
                  <a:lnTo>
                    <a:pt x="6066" y="9077"/>
                  </a:lnTo>
                  <a:lnTo>
                    <a:pt x="6393" y="8077"/>
                  </a:lnTo>
                  <a:lnTo>
                    <a:pt x="6639" y="7615"/>
                  </a:lnTo>
                  <a:lnTo>
                    <a:pt x="7541" y="7077"/>
                  </a:lnTo>
                  <a:lnTo>
                    <a:pt x="8115" y="7000"/>
                  </a:lnTo>
                  <a:lnTo>
                    <a:pt x="8279" y="6923"/>
                  </a:lnTo>
                  <a:lnTo>
                    <a:pt x="8443" y="6615"/>
                  </a:lnTo>
                  <a:cubicBezTo>
                    <a:pt x="8470" y="6513"/>
                    <a:pt x="8498" y="6410"/>
                    <a:pt x="8525" y="6308"/>
                  </a:cubicBezTo>
                  <a:cubicBezTo>
                    <a:pt x="8607" y="6180"/>
                    <a:pt x="8688" y="6051"/>
                    <a:pt x="8770" y="5923"/>
                  </a:cubicBezTo>
                  <a:cubicBezTo>
                    <a:pt x="8797" y="5872"/>
                    <a:pt x="8825" y="5820"/>
                    <a:pt x="8852" y="5769"/>
                  </a:cubicBezTo>
                  <a:cubicBezTo>
                    <a:pt x="8879" y="5333"/>
                    <a:pt x="8907" y="4898"/>
                    <a:pt x="8934" y="4462"/>
                  </a:cubicBezTo>
                  <a:lnTo>
                    <a:pt x="9180" y="4385"/>
                  </a:lnTo>
                  <a:lnTo>
                    <a:pt x="10000" y="3385"/>
                  </a:lnTo>
                  <a:lnTo>
                    <a:pt x="10000" y="3154"/>
                  </a:lnTo>
                  <a:cubicBezTo>
                    <a:pt x="9945" y="2974"/>
                    <a:pt x="9891" y="2795"/>
                    <a:pt x="9836" y="2615"/>
                  </a:cubicBezTo>
                  <a:lnTo>
                    <a:pt x="9344" y="2462"/>
                  </a:lnTo>
                  <a:lnTo>
                    <a:pt x="8607" y="2077"/>
                  </a:lnTo>
                  <a:lnTo>
                    <a:pt x="7787" y="2000"/>
                  </a:lnTo>
                  <a:lnTo>
                    <a:pt x="7541" y="1923"/>
                  </a:lnTo>
                  <a:lnTo>
                    <a:pt x="7377" y="1692"/>
                  </a:lnTo>
                  <a:lnTo>
                    <a:pt x="6721" y="1462"/>
                  </a:lnTo>
                  <a:lnTo>
                    <a:pt x="6148" y="1154"/>
                  </a:lnTo>
                  <a:cubicBezTo>
                    <a:pt x="6121" y="1051"/>
                    <a:pt x="6093" y="949"/>
                    <a:pt x="6066" y="846"/>
                  </a:cubicBezTo>
                  <a:lnTo>
                    <a:pt x="5820" y="231"/>
                  </a:lnTo>
                  <a:lnTo>
                    <a:pt x="5738" y="231"/>
                  </a:lnTo>
                  <a:lnTo>
                    <a:pt x="5410" y="692"/>
                  </a:lnTo>
                  <a:lnTo>
                    <a:pt x="5082" y="846"/>
                  </a:lnTo>
                  <a:cubicBezTo>
                    <a:pt x="5055" y="820"/>
                    <a:pt x="5027" y="795"/>
                    <a:pt x="5000" y="769"/>
                  </a:cubicBezTo>
                  <a:lnTo>
                    <a:pt x="4590" y="769"/>
                  </a:lnTo>
                  <a:lnTo>
                    <a:pt x="4426" y="846"/>
                  </a:lnTo>
                  <a:lnTo>
                    <a:pt x="4344" y="846"/>
                  </a:lnTo>
                  <a:lnTo>
                    <a:pt x="3934" y="923"/>
                  </a:lnTo>
                  <a:lnTo>
                    <a:pt x="3689" y="1000"/>
                  </a:lnTo>
                  <a:lnTo>
                    <a:pt x="3443" y="769"/>
                  </a:lnTo>
                  <a:cubicBezTo>
                    <a:pt x="3470" y="615"/>
                    <a:pt x="3498" y="462"/>
                    <a:pt x="3525" y="308"/>
                  </a:cubicBezTo>
                  <a:lnTo>
                    <a:pt x="3361" y="77"/>
                  </a:lnTo>
                  <a:lnTo>
                    <a:pt x="3197" y="0"/>
                  </a:lnTo>
                  <a:cubicBezTo>
                    <a:pt x="3224" y="51"/>
                    <a:pt x="3252" y="103"/>
                    <a:pt x="3279" y="154"/>
                  </a:cubicBezTo>
                  <a:lnTo>
                    <a:pt x="2869" y="308"/>
                  </a:lnTo>
                  <a:lnTo>
                    <a:pt x="2213" y="308"/>
                  </a:lnTo>
                  <a:lnTo>
                    <a:pt x="2459" y="692"/>
                  </a:lnTo>
                  <a:cubicBezTo>
                    <a:pt x="2486" y="769"/>
                    <a:pt x="2514" y="846"/>
                    <a:pt x="2541" y="923"/>
                  </a:cubicBezTo>
                  <a:lnTo>
                    <a:pt x="1803" y="1154"/>
                  </a:lnTo>
                  <a:lnTo>
                    <a:pt x="1557" y="923"/>
                  </a:lnTo>
                  <a:lnTo>
                    <a:pt x="902" y="1077"/>
                  </a:lnTo>
                  <a:cubicBezTo>
                    <a:pt x="929" y="1205"/>
                    <a:pt x="957" y="1334"/>
                    <a:pt x="984" y="1462"/>
                  </a:cubicBezTo>
                  <a:cubicBezTo>
                    <a:pt x="929" y="1744"/>
                    <a:pt x="875" y="2026"/>
                    <a:pt x="820" y="2308"/>
                  </a:cubicBezTo>
                  <a:cubicBezTo>
                    <a:pt x="765" y="2257"/>
                    <a:pt x="711" y="2205"/>
                    <a:pt x="656" y="2154"/>
                  </a:cubicBezTo>
                  <a:cubicBezTo>
                    <a:pt x="629" y="2231"/>
                    <a:pt x="601" y="2308"/>
                    <a:pt x="574" y="2385"/>
                  </a:cubicBezTo>
                  <a:lnTo>
                    <a:pt x="328" y="2538"/>
                  </a:lnTo>
                  <a:lnTo>
                    <a:pt x="0" y="3000"/>
                  </a:lnTo>
                  <a:lnTo>
                    <a:pt x="0" y="3462"/>
                  </a:lnTo>
                  <a:lnTo>
                    <a:pt x="328" y="3692"/>
                  </a:lnTo>
                  <a:lnTo>
                    <a:pt x="738" y="3538"/>
                  </a:lnTo>
                  <a:cubicBezTo>
                    <a:pt x="765" y="3692"/>
                    <a:pt x="793" y="3846"/>
                    <a:pt x="820" y="4000"/>
                  </a:cubicBezTo>
                  <a:lnTo>
                    <a:pt x="984" y="4000"/>
                  </a:lnTo>
                  <a:lnTo>
                    <a:pt x="984" y="4077"/>
                  </a:lnTo>
                  <a:cubicBezTo>
                    <a:pt x="1311" y="4000"/>
                    <a:pt x="1240" y="3993"/>
                    <a:pt x="1311" y="4000"/>
                  </a:cubicBezTo>
                  <a:cubicBezTo>
                    <a:pt x="1382" y="4007"/>
                    <a:pt x="1378" y="4124"/>
                    <a:pt x="1411" y="4121"/>
                  </a:cubicBezTo>
                  <a:cubicBezTo>
                    <a:pt x="1487" y="4047"/>
                    <a:pt x="1644" y="3939"/>
                    <a:pt x="1720" y="3900"/>
                  </a:cubicBezTo>
                  <a:cubicBezTo>
                    <a:pt x="1796" y="3861"/>
                    <a:pt x="1787" y="3873"/>
                    <a:pt x="1869" y="3886"/>
                  </a:cubicBezTo>
                  <a:cubicBezTo>
                    <a:pt x="1951" y="3899"/>
                    <a:pt x="2074" y="3776"/>
                    <a:pt x="2131" y="3846"/>
                  </a:cubicBezTo>
                  <a:cubicBezTo>
                    <a:pt x="2188" y="3916"/>
                    <a:pt x="2186" y="4154"/>
                    <a:pt x="2213" y="4308"/>
                  </a:cubicBezTo>
                  <a:lnTo>
                    <a:pt x="2705" y="4538"/>
                  </a:lnTo>
                  <a:lnTo>
                    <a:pt x="3279" y="4769"/>
                  </a:lnTo>
                  <a:lnTo>
                    <a:pt x="3279" y="5077"/>
                  </a:lnTo>
                  <a:lnTo>
                    <a:pt x="3443" y="5308"/>
                  </a:lnTo>
                  <a:cubicBezTo>
                    <a:pt x="3525" y="5308"/>
                    <a:pt x="3934" y="5385"/>
                    <a:pt x="3934" y="5385"/>
                  </a:cubicBezTo>
                  <a:lnTo>
                    <a:pt x="3934" y="5692"/>
                  </a:lnTo>
                  <a:lnTo>
                    <a:pt x="3934" y="6231"/>
                  </a:lnTo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1" name="Freeform 409"/>
            <p:cNvSpPr>
              <a:spLocks/>
            </p:cNvSpPr>
            <p:nvPr/>
          </p:nvSpPr>
          <p:spPr bwMode="auto">
            <a:xfrm>
              <a:off x="2569805" y="3720660"/>
              <a:ext cx="486134" cy="973900"/>
            </a:xfrm>
            <a:custGeom>
              <a:avLst/>
              <a:gdLst>
                <a:gd name="T0" fmla="*/ 802631221 w 10000"/>
                <a:gd name="T1" fmla="*/ 2147483647 h 10001"/>
                <a:gd name="T2" fmla="*/ 819678566 w 10000"/>
                <a:gd name="T3" fmla="*/ 2147483647 h 10001"/>
                <a:gd name="T4" fmla="*/ 853874685 w 10000"/>
                <a:gd name="T5" fmla="*/ 1967533265 h 10001"/>
                <a:gd name="T6" fmla="*/ 973406687 w 10000"/>
                <a:gd name="T7" fmla="*/ 1492674353 h 10001"/>
                <a:gd name="T8" fmla="*/ 1024544940 w 10000"/>
                <a:gd name="T9" fmla="*/ 1357359291 h 10001"/>
                <a:gd name="T10" fmla="*/ 1058741058 w 10000"/>
                <a:gd name="T11" fmla="*/ 949726543 h 10001"/>
                <a:gd name="T12" fmla="*/ 1041694469 w 10000"/>
                <a:gd name="T13" fmla="*/ 882500758 h 10001"/>
                <a:gd name="T14" fmla="*/ 990453276 w 10000"/>
                <a:gd name="T15" fmla="*/ 1018659601 h 10001"/>
                <a:gd name="T16" fmla="*/ 887966348 w 10000"/>
                <a:gd name="T17" fmla="*/ 1221200448 h 10001"/>
                <a:gd name="T18" fmla="*/ 802631221 w 10000"/>
                <a:gd name="T19" fmla="*/ 1153965566 h 10001"/>
                <a:gd name="T20" fmla="*/ 819678566 w 10000"/>
                <a:gd name="T21" fmla="*/ 678253206 h 10001"/>
                <a:gd name="T22" fmla="*/ 768434913 w 10000"/>
                <a:gd name="T23" fmla="*/ 542947242 h 10001"/>
                <a:gd name="T24" fmla="*/ 665947985 w 10000"/>
                <a:gd name="T25" fmla="*/ 407632559 h 10001"/>
                <a:gd name="T26" fmla="*/ 614704521 w 10000"/>
                <a:gd name="T27" fmla="*/ 271473810 h 10001"/>
                <a:gd name="T28" fmla="*/ 563568540 w 10000"/>
                <a:gd name="T29" fmla="*/ 0 h 10001"/>
                <a:gd name="T30" fmla="*/ 495172897 w 10000"/>
                <a:gd name="T31" fmla="*/ 68932608 h 10001"/>
                <a:gd name="T32" fmla="*/ 478128200 w 10000"/>
                <a:gd name="T33" fmla="*/ 135314825 h 10001"/>
                <a:gd name="T34" fmla="*/ 392793357 w 10000"/>
                <a:gd name="T35" fmla="*/ 68932608 h 10001"/>
                <a:gd name="T36" fmla="*/ 358596860 w 10000"/>
                <a:gd name="T37" fmla="*/ 68932608 h 10001"/>
                <a:gd name="T38" fmla="*/ 336467366 w 10000"/>
                <a:gd name="T39" fmla="*/ 111481133 h 10001"/>
                <a:gd name="T40" fmla="*/ 341549893 w 10000"/>
                <a:gd name="T41" fmla="*/ 204238359 h 10001"/>
                <a:gd name="T42" fmla="*/ 324503115 w 10000"/>
                <a:gd name="T43" fmla="*/ 474859102 h 10001"/>
                <a:gd name="T44" fmla="*/ 273261922 w 10000"/>
                <a:gd name="T45" fmla="*/ 678253206 h 10001"/>
                <a:gd name="T46" fmla="*/ 273261922 w 10000"/>
                <a:gd name="T47" fmla="*/ 1085041605 h 10001"/>
                <a:gd name="T48" fmla="*/ 239062965 w 10000"/>
                <a:gd name="T49" fmla="*/ 1357359291 h 10001"/>
                <a:gd name="T50" fmla="*/ 187821819 w 10000"/>
                <a:gd name="T51" fmla="*/ 2147483647 h 10001"/>
                <a:gd name="T52" fmla="*/ 204866468 w 10000"/>
                <a:gd name="T53" fmla="*/ 2147483647 h 10001"/>
                <a:gd name="T54" fmla="*/ 102486975 w 10000"/>
                <a:gd name="T55" fmla="*/ 2147483647 h 10001"/>
                <a:gd name="T56" fmla="*/ 85334915 w 10000"/>
                <a:gd name="T57" fmla="*/ 2147483647 h 10001"/>
                <a:gd name="T58" fmla="*/ 85334915 w 10000"/>
                <a:gd name="T59" fmla="*/ 2147483647 h 10001"/>
                <a:gd name="T60" fmla="*/ 68288089 w 10000"/>
                <a:gd name="T61" fmla="*/ 2147483647 h 10001"/>
                <a:gd name="T62" fmla="*/ 102486975 w 10000"/>
                <a:gd name="T63" fmla="*/ 2147483647 h 10001"/>
                <a:gd name="T64" fmla="*/ 51243488 w 10000"/>
                <a:gd name="T65" fmla="*/ 2147483647 h 10001"/>
                <a:gd name="T66" fmla="*/ 0 w 10000"/>
                <a:gd name="T67" fmla="*/ 2147483647 h 10001"/>
                <a:gd name="T68" fmla="*/ 17046831 w 10000"/>
                <a:gd name="T69" fmla="*/ 2147483647 h 10001"/>
                <a:gd name="T70" fmla="*/ 72524616 w 10000"/>
                <a:gd name="T71" fmla="*/ 2147483647 h 10001"/>
                <a:gd name="T72" fmla="*/ 251450334 w 10000"/>
                <a:gd name="T73" fmla="*/ 2147483647 h 10001"/>
                <a:gd name="T74" fmla="*/ 231017476 w 10000"/>
                <a:gd name="T75" fmla="*/ 2147483647 h 10001"/>
                <a:gd name="T76" fmla="*/ 239062965 w 10000"/>
                <a:gd name="T77" fmla="*/ 2147483647 h 10001"/>
                <a:gd name="T78" fmla="*/ 285967008 w 10000"/>
                <a:gd name="T79" fmla="*/ 2147483647 h 10001"/>
                <a:gd name="T80" fmla="*/ 335091097 w 10000"/>
                <a:gd name="T81" fmla="*/ 2147483647 h 10001"/>
                <a:gd name="T82" fmla="*/ 388346453 w 10000"/>
                <a:gd name="T83" fmla="*/ 2147483647 h 10001"/>
                <a:gd name="T84" fmla="*/ 409838148 w 10000"/>
                <a:gd name="T85" fmla="*/ 2147483647 h 10001"/>
                <a:gd name="T86" fmla="*/ 358596860 w 10000"/>
                <a:gd name="T87" fmla="*/ 2147483647 h 10001"/>
                <a:gd name="T88" fmla="*/ 324503115 w 10000"/>
                <a:gd name="T89" fmla="*/ 2147483647 h 10001"/>
                <a:gd name="T90" fmla="*/ 400098105 w 10000"/>
                <a:gd name="T91" fmla="*/ 2147483647 h 10001"/>
                <a:gd name="T92" fmla="*/ 420425941 w 10000"/>
                <a:gd name="T93" fmla="*/ 2147483647 h 10001"/>
                <a:gd name="T94" fmla="*/ 461081612 w 10000"/>
                <a:gd name="T95" fmla="*/ 2147483647 h 10001"/>
                <a:gd name="T96" fmla="*/ 506078596 w 10000"/>
                <a:gd name="T97" fmla="*/ 2147483647 h 10001"/>
                <a:gd name="T98" fmla="*/ 512325076 w 10000"/>
                <a:gd name="T99" fmla="*/ 2147483647 h 10001"/>
                <a:gd name="T100" fmla="*/ 575638003 w 10000"/>
                <a:gd name="T101" fmla="*/ 2147483647 h 10001"/>
                <a:gd name="T102" fmla="*/ 569179207 w 10000"/>
                <a:gd name="T103" fmla="*/ 2147483647 h 10001"/>
                <a:gd name="T104" fmla="*/ 580612858 w 10000"/>
                <a:gd name="T105" fmla="*/ 2147483647 h 10001"/>
                <a:gd name="T106" fmla="*/ 614704521 w 10000"/>
                <a:gd name="T107" fmla="*/ 2147483647 h 10001"/>
                <a:gd name="T108" fmla="*/ 697499048 w 10000"/>
                <a:gd name="T109" fmla="*/ 2147483647 h 10001"/>
                <a:gd name="T110" fmla="*/ 819571084 w 10000"/>
                <a:gd name="T111" fmla="*/ 2147483647 h 10001"/>
                <a:gd name="T112" fmla="*/ 870919759 w 10000"/>
                <a:gd name="T113" fmla="*/ 2147483647 h 10001"/>
                <a:gd name="T114" fmla="*/ 905012937 w 10000"/>
                <a:gd name="T115" fmla="*/ 2147483647 h 10001"/>
                <a:gd name="T116" fmla="*/ 870919759 w 10000"/>
                <a:gd name="T117" fmla="*/ 2147483647 h 10001"/>
                <a:gd name="T118" fmla="*/ 819678566 w 10000"/>
                <a:gd name="T119" fmla="*/ 2147483647 h 10001"/>
                <a:gd name="T120" fmla="*/ 817983823 w 10000"/>
                <a:gd name="T121" fmla="*/ 2147483647 h 10001"/>
                <a:gd name="T122" fmla="*/ 802631221 w 10000"/>
                <a:gd name="T123" fmla="*/ 2147483647 h 10001"/>
                <a:gd name="T124" fmla="*/ 802631221 w 10000"/>
                <a:gd name="T125" fmla="*/ 2147483647 h 100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000"/>
                <a:gd name="T190" fmla="*/ 0 h 10001"/>
                <a:gd name="T191" fmla="*/ 10000 w 10000"/>
                <a:gd name="T192" fmla="*/ 10001 h 100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000" h="10001">
                  <a:moveTo>
                    <a:pt x="7581" y="2950"/>
                  </a:moveTo>
                  <a:cubicBezTo>
                    <a:pt x="7635" y="2818"/>
                    <a:pt x="7688" y="2685"/>
                    <a:pt x="7742" y="2552"/>
                  </a:cubicBezTo>
                  <a:lnTo>
                    <a:pt x="8065" y="2312"/>
                  </a:lnTo>
                  <a:lnTo>
                    <a:pt x="9194" y="1754"/>
                  </a:lnTo>
                  <a:lnTo>
                    <a:pt x="9677" y="1595"/>
                  </a:lnTo>
                  <a:lnTo>
                    <a:pt x="10000" y="1116"/>
                  </a:lnTo>
                  <a:lnTo>
                    <a:pt x="9839" y="1037"/>
                  </a:lnTo>
                  <a:lnTo>
                    <a:pt x="9355" y="1197"/>
                  </a:lnTo>
                  <a:lnTo>
                    <a:pt x="8387" y="1435"/>
                  </a:lnTo>
                  <a:lnTo>
                    <a:pt x="7581" y="1356"/>
                  </a:lnTo>
                  <a:cubicBezTo>
                    <a:pt x="7635" y="1170"/>
                    <a:pt x="7688" y="983"/>
                    <a:pt x="7742" y="797"/>
                  </a:cubicBezTo>
                  <a:lnTo>
                    <a:pt x="7258" y="638"/>
                  </a:lnTo>
                  <a:lnTo>
                    <a:pt x="6290" y="479"/>
                  </a:lnTo>
                  <a:lnTo>
                    <a:pt x="5806" y="319"/>
                  </a:lnTo>
                  <a:lnTo>
                    <a:pt x="5323" y="0"/>
                  </a:lnTo>
                  <a:lnTo>
                    <a:pt x="4677" y="81"/>
                  </a:lnTo>
                  <a:lnTo>
                    <a:pt x="4516" y="159"/>
                  </a:lnTo>
                  <a:lnTo>
                    <a:pt x="3710" y="81"/>
                  </a:lnTo>
                  <a:cubicBezTo>
                    <a:pt x="3387" y="81"/>
                    <a:pt x="3476" y="72"/>
                    <a:pt x="3387" y="81"/>
                  </a:cubicBezTo>
                  <a:cubicBezTo>
                    <a:pt x="3298" y="89"/>
                    <a:pt x="3178" y="131"/>
                    <a:pt x="3178" y="131"/>
                  </a:cubicBezTo>
                  <a:cubicBezTo>
                    <a:pt x="3339" y="211"/>
                    <a:pt x="3245" y="168"/>
                    <a:pt x="3226" y="240"/>
                  </a:cubicBezTo>
                  <a:cubicBezTo>
                    <a:pt x="3207" y="310"/>
                    <a:pt x="3065" y="558"/>
                    <a:pt x="3065" y="558"/>
                  </a:cubicBezTo>
                  <a:lnTo>
                    <a:pt x="2581" y="797"/>
                  </a:lnTo>
                  <a:lnTo>
                    <a:pt x="2581" y="1275"/>
                  </a:lnTo>
                  <a:lnTo>
                    <a:pt x="2258" y="1595"/>
                  </a:lnTo>
                  <a:lnTo>
                    <a:pt x="1774" y="2631"/>
                  </a:lnTo>
                  <a:cubicBezTo>
                    <a:pt x="1828" y="2896"/>
                    <a:pt x="1881" y="3163"/>
                    <a:pt x="1935" y="3428"/>
                  </a:cubicBezTo>
                  <a:lnTo>
                    <a:pt x="968" y="4466"/>
                  </a:lnTo>
                  <a:lnTo>
                    <a:pt x="806" y="5582"/>
                  </a:lnTo>
                  <a:lnTo>
                    <a:pt x="806" y="6141"/>
                  </a:lnTo>
                  <a:cubicBezTo>
                    <a:pt x="752" y="6327"/>
                    <a:pt x="699" y="6514"/>
                    <a:pt x="645" y="6699"/>
                  </a:cubicBezTo>
                  <a:lnTo>
                    <a:pt x="968" y="7019"/>
                  </a:lnTo>
                  <a:lnTo>
                    <a:pt x="484" y="8294"/>
                  </a:lnTo>
                  <a:lnTo>
                    <a:pt x="0" y="8852"/>
                  </a:lnTo>
                  <a:cubicBezTo>
                    <a:pt x="54" y="8985"/>
                    <a:pt x="47" y="9085"/>
                    <a:pt x="161" y="9251"/>
                  </a:cubicBezTo>
                  <a:cubicBezTo>
                    <a:pt x="275" y="9417"/>
                    <a:pt x="316" y="9724"/>
                    <a:pt x="685" y="9848"/>
                  </a:cubicBezTo>
                  <a:cubicBezTo>
                    <a:pt x="1054" y="9973"/>
                    <a:pt x="2126" y="10011"/>
                    <a:pt x="2375" y="10000"/>
                  </a:cubicBezTo>
                  <a:cubicBezTo>
                    <a:pt x="2624" y="9989"/>
                    <a:pt x="2202" y="9881"/>
                    <a:pt x="2182" y="9783"/>
                  </a:cubicBezTo>
                  <a:cubicBezTo>
                    <a:pt x="2163" y="9685"/>
                    <a:pt x="2172" y="9527"/>
                    <a:pt x="2258" y="9410"/>
                  </a:cubicBezTo>
                  <a:cubicBezTo>
                    <a:pt x="2345" y="9293"/>
                    <a:pt x="2550" y="9220"/>
                    <a:pt x="2701" y="9082"/>
                  </a:cubicBezTo>
                  <a:cubicBezTo>
                    <a:pt x="2852" y="8944"/>
                    <a:pt x="3004" y="8707"/>
                    <a:pt x="3165" y="8584"/>
                  </a:cubicBezTo>
                  <a:cubicBezTo>
                    <a:pt x="3326" y="8461"/>
                    <a:pt x="3550" y="8459"/>
                    <a:pt x="3668" y="8344"/>
                  </a:cubicBezTo>
                  <a:cubicBezTo>
                    <a:pt x="3786" y="8229"/>
                    <a:pt x="3918" y="7996"/>
                    <a:pt x="3871" y="7895"/>
                  </a:cubicBezTo>
                  <a:cubicBezTo>
                    <a:pt x="3824" y="7794"/>
                    <a:pt x="3548" y="7789"/>
                    <a:pt x="3387" y="7736"/>
                  </a:cubicBezTo>
                  <a:cubicBezTo>
                    <a:pt x="3280" y="7629"/>
                    <a:pt x="3000" y="7495"/>
                    <a:pt x="3065" y="7416"/>
                  </a:cubicBezTo>
                  <a:cubicBezTo>
                    <a:pt x="3130" y="7337"/>
                    <a:pt x="3541" y="7312"/>
                    <a:pt x="3779" y="7260"/>
                  </a:cubicBezTo>
                  <a:cubicBezTo>
                    <a:pt x="3810" y="7153"/>
                    <a:pt x="3875" y="7075"/>
                    <a:pt x="3971" y="6968"/>
                  </a:cubicBezTo>
                  <a:cubicBezTo>
                    <a:pt x="4067" y="6861"/>
                    <a:pt x="4220" y="6700"/>
                    <a:pt x="4355" y="6620"/>
                  </a:cubicBezTo>
                  <a:cubicBezTo>
                    <a:pt x="4490" y="6540"/>
                    <a:pt x="4699" y="6570"/>
                    <a:pt x="4780" y="6490"/>
                  </a:cubicBezTo>
                  <a:cubicBezTo>
                    <a:pt x="4861" y="6410"/>
                    <a:pt x="4853" y="6226"/>
                    <a:pt x="4839" y="6141"/>
                  </a:cubicBezTo>
                  <a:cubicBezTo>
                    <a:pt x="5323" y="5822"/>
                    <a:pt x="5348" y="5984"/>
                    <a:pt x="5437" y="5921"/>
                  </a:cubicBezTo>
                  <a:cubicBezTo>
                    <a:pt x="5526" y="5858"/>
                    <a:pt x="5368" y="5818"/>
                    <a:pt x="5376" y="5762"/>
                  </a:cubicBezTo>
                  <a:cubicBezTo>
                    <a:pt x="5384" y="5706"/>
                    <a:pt x="5412" y="5665"/>
                    <a:pt x="5484" y="5582"/>
                  </a:cubicBezTo>
                  <a:cubicBezTo>
                    <a:pt x="5556" y="5499"/>
                    <a:pt x="5622" y="5319"/>
                    <a:pt x="5806" y="5264"/>
                  </a:cubicBezTo>
                  <a:cubicBezTo>
                    <a:pt x="5990" y="5209"/>
                    <a:pt x="6266" y="5289"/>
                    <a:pt x="6588" y="5253"/>
                  </a:cubicBezTo>
                  <a:cubicBezTo>
                    <a:pt x="6910" y="5217"/>
                    <a:pt x="7468" y="5176"/>
                    <a:pt x="7741" y="5045"/>
                  </a:cubicBezTo>
                  <a:cubicBezTo>
                    <a:pt x="8014" y="4914"/>
                    <a:pt x="8092" y="4629"/>
                    <a:pt x="8226" y="4466"/>
                  </a:cubicBezTo>
                  <a:cubicBezTo>
                    <a:pt x="8361" y="4303"/>
                    <a:pt x="8441" y="4199"/>
                    <a:pt x="8548" y="4066"/>
                  </a:cubicBezTo>
                  <a:lnTo>
                    <a:pt x="8226" y="3748"/>
                  </a:lnTo>
                  <a:cubicBezTo>
                    <a:pt x="8065" y="3668"/>
                    <a:pt x="7825" y="3557"/>
                    <a:pt x="7742" y="3509"/>
                  </a:cubicBezTo>
                  <a:cubicBezTo>
                    <a:pt x="7659" y="3461"/>
                    <a:pt x="7731" y="3475"/>
                    <a:pt x="7726" y="3458"/>
                  </a:cubicBezTo>
                  <a:lnTo>
                    <a:pt x="7581" y="3350"/>
                  </a:lnTo>
                  <a:lnTo>
                    <a:pt x="7581" y="295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2" name="Freeform 444"/>
            <p:cNvSpPr>
              <a:spLocks/>
            </p:cNvSpPr>
            <p:nvPr/>
          </p:nvSpPr>
          <p:spPr bwMode="auto">
            <a:xfrm>
              <a:off x="2504553" y="3617887"/>
              <a:ext cx="249592" cy="1212072"/>
            </a:xfrm>
            <a:custGeom>
              <a:avLst/>
              <a:gdLst>
                <a:gd name="T0" fmla="*/ 2147483647 w 14463"/>
                <a:gd name="T1" fmla="*/ 2147483647 h 11339"/>
                <a:gd name="T2" fmla="*/ 2147483647 w 14463"/>
                <a:gd name="T3" fmla="*/ 0 h 11339"/>
                <a:gd name="T4" fmla="*/ 2147483647 w 14463"/>
                <a:gd name="T5" fmla="*/ 2147483647 h 11339"/>
                <a:gd name="T6" fmla="*/ 2147483647 w 14463"/>
                <a:gd name="T7" fmla="*/ 2147483647 h 11339"/>
                <a:gd name="T8" fmla="*/ 2147483647 w 14463"/>
                <a:gd name="T9" fmla="*/ 2147483647 h 11339"/>
                <a:gd name="T10" fmla="*/ 2147483647 w 14463"/>
                <a:gd name="T11" fmla="*/ 2147483647 h 11339"/>
                <a:gd name="T12" fmla="*/ 2147483647 w 14463"/>
                <a:gd name="T13" fmla="*/ 2147483647 h 11339"/>
                <a:gd name="T14" fmla="*/ 2147483647 w 14463"/>
                <a:gd name="T15" fmla="*/ 2147483647 h 11339"/>
                <a:gd name="T16" fmla="*/ 2147483647 w 14463"/>
                <a:gd name="T17" fmla="*/ 2147483647 h 11339"/>
                <a:gd name="T18" fmla="*/ 2147483647 w 14463"/>
                <a:gd name="T19" fmla="*/ 2147483647 h 11339"/>
                <a:gd name="T20" fmla="*/ 2147483647 w 14463"/>
                <a:gd name="T21" fmla="*/ 2147483647 h 11339"/>
                <a:gd name="T22" fmla="*/ 2147483647 w 14463"/>
                <a:gd name="T23" fmla="*/ 2147483647 h 11339"/>
                <a:gd name="T24" fmla="*/ 2147483647 w 14463"/>
                <a:gd name="T25" fmla="*/ 2147483647 h 11339"/>
                <a:gd name="T26" fmla="*/ 2147483647 w 14463"/>
                <a:gd name="T27" fmla="*/ 2147483647 h 11339"/>
                <a:gd name="T28" fmla="*/ 2147483647 w 14463"/>
                <a:gd name="T29" fmla="*/ 2147483647 h 11339"/>
                <a:gd name="T30" fmla="*/ 2147483647 w 14463"/>
                <a:gd name="T31" fmla="*/ 2147483647 h 11339"/>
                <a:gd name="T32" fmla="*/ 2147483647 w 14463"/>
                <a:gd name="T33" fmla="*/ 2147483647 h 11339"/>
                <a:gd name="T34" fmla="*/ 2147483647 w 14463"/>
                <a:gd name="T35" fmla="*/ 2147483647 h 11339"/>
                <a:gd name="T36" fmla="*/ 2147483647 w 14463"/>
                <a:gd name="T37" fmla="*/ 2147483647 h 11339"/>
                <a:gd name="T38" fmla="*/ 2147483647 w 14463"/>
                <a:gd name="T39" fmla="*/ 2147483647 h 11339"/>
                <a:gd name="T40" fmla="*/ 2147483647 w 14463"/>
                <a:gd name="T41" fmla="*/ 2147483647 h 11339"/>
                <a:gd name="T42" fmla="*/ 2147483647 w 14463"/>
                <a:gd name="T43" fmla="*/ 2147483647 h 11339"/>
                <a:gd name="T44" fmla="*/ 2147483647 w 14463"/>
                <a:gd name="T45" fmla="*/ 2147483647 h 11339"/>
                <a:gd name="T46" fmla="*/ 2147483647 w 14463"/>
                <a:gd name="T47" fmla="*/ 2147483647 h 11339"/>
                <a:gd name="T48" fmla="*/ 2147483647 w 14463"/>
                <a:gd name="T49" fmla="*/ 2147483647 h 11339"/>
                <a:gd name="T50" fmla="*/ 2147483647 w 14463"/>
                <a:gd name="T51" fmla="*/ 2147483647 h 11339"/>
                <a:gd name="T52" fmla="*/ 2147483647 w 14463"/>
                <a:gd name="T53" fmla="*/ 2147483647 h 11339"/>
                <a:gd name="T54" fmla="*/ 2147483647 w 14463"/>
                <a:gd name="T55" fmla="*/ 2147483647 h 11339"/>
                <a:gd name="T56" fmla="*/ 2147483647 w 14463"/>
                <a:gd name="T57" fmla="*/ 2147483647 h 11339"/>
                <a:gd name="T58" fmla="*/ 2147483647 w 14463"/>
                <a:gd name="T59" fmla="*/ 2147483647 h 11339"/>
                <a:gd name="T60" fmla="*/ 2147483647 w 14463"/>
                <a:gd name="T61" fmla="*/ 2147483647 h 11339"/>
                <a:gd name="T62" fmla="*/ 2147483647 w 14463"/>
                <a:gd name="T63" fmla="*/ 2147483647 h 11339"/>
                <a:gd name="T64" fmla="*/ 0 w 14463"/>
                <a:gd name="T65" fmla="*/ 2147483647 h 11339"/>
                <a:gd name="T66" fmla="*/ 2147483647 w 14463"/>
                <a:gd name="T67" fmla="*/ 2147483647 h 11339"/>
                <a:gd name="T68" fmla="*/ 2147483647 w 14463"/>
                <a:gd name="T69" fmla="*/ 2147483647 h 11339"/>
                <a:gd name="T70" fmla="*/ 2147483647 w 14463"/>
                <a:gd name="T71" fmla="*/ 2147483647 h 11339"/>
                <a:gd name="T72" fmla="*/ 2147483647 w 14463"/>
                <a:gd name="T73" fmla="*/ 2147483647 h 11339"/>
                <a:gd name="T74" fmla="*/ 2147483647 w 14463"/>
                <a:gd name="T75" fmla="*/ 2147483647 h 11339"/>
                <a:gd name="T76" fmla="*/ 2147483647 w 14463"/>
                <a:gd name="T77" fmla="*/ 2147483647 h 11339"/>
                <a:gd name="T78" fmla="*/ 2147483647 w 14463"/>
                <a:gd name="T79" fmla="*/ 2147483647 h 11339"/>
                <a:gd name="T80" fmla="*/ 2147483647 w 14463"/>
                <a:gd name="T81" fmla="*/ 2147483647 h 11339"/>
                <a:gd name="T82" fmla="*/ 2147483647 w 14463"/>
                <a:gd name="T83" fmla="*/ 2147483647 h 11339"/>
                <a:gd name="T84" fmla="*/ 2147483647 w 14463"/>
                <a:gd name="T85" fmla="*/ 2147483647 h 113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463"/>
                <a:gd name="T130" fmla="*/ 0 h 11339"/>
                <a:gd name="T131" fmla="*/ 14463 w 14463"/>
                <a:gd name="T132" fmla="*/ 11339 h 113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463" h="11339">
                  <a:moveTo>
                    <a:pt x="8188" y="209"/>
                  </a:moveTo>
                  <a:lnTo>
                    <a:pt x="8780" y="0"/>
                  </a:lnTo>
                  <a:lnTo>
                    <a:pt x="10217" y="207"/>
                  </a:lnTo>
                  <a:cubicBezTo>
                    <a:pt x="10556" y="264"/>
                    <a:pt x="10640" y="126"/>
                    <a:pt x="10761" y="229"/>
                  </a:cubicBezTo>
                  <a:cubicBezTo>
                    <a:pt x="10936" y="271"/>
                    <a:pt x="11461" y="322"/>
                    <a:pt x="11696" y="417"/>
                  </a:cubicBezTo>
                  <a:cubicBezTo>
                    <a:pt x="11902" y="494"/>
                    <a:pt x="11642" y="593"/>
                    <a:pt x="11730" y="676"/>
                  </a:cubicBezTo>
                  <a:cubicBezTo>
                    <a:pt x="11818" y="759"/>
                    <a:pt x="12063" y="841"/>
                    <a:pt x="12227" y="913"/>
                  </a:cubicBezTo>
                  <a:lnTo>
                    <a:pt x="12983" y="1126"/>
                  </a:lnTo>
                  <a:lnTo>
                    <a:pt x="12748" y="1307"/>
                  </a:lnTo>
                  <a:cubicBezTo>
                    <a:pt x="12663" y="1515"/>
                    <a:pt x="11910" y="1697"/>
                    <a:pt x="11825" y="1905"/>
                  </a:cubicBezTo>
                  <a:lnTo>
                    <a:pt x="10725" y="2530"/>
                  </a:lnTo>
                  <a:lnTo>
                    <a:pt x="10429" y="2947"/>
                  </a:lnTo>
                  <a:cubicBezTo>
                    <a:pt x="10471" y="3165"/>
                    <a:pt x="10514" y="3383"/>
                    <a:pt x="10556" y="3601"/>
                  </a:cubicBezTo>
                  <a:lnTo>
                    <a:pt x="10852" y="3839"/>
                  </a:lnTo>
                  <a:lnTo>
                    <a:pt x="10345" y="3839"/>
                  </a:lnTo>
                  <a:lnTo>
                    <a:pt x="11191" y="4197"/>
                  </a:lnTo>
                  <a:cubicBezTo>
                    <a:pt x="11149" y="4405"/>
                    <a:pt x="11106" y="4613"/>
                    <a:pt x="11064" y="4821"/>
                  </a:cubicBezTo>
                  <a:lnTo>
                    <a:pt x="10599" y="5030"/>
                  </a:lnTo>
                  <a:lnTo>
                    <a:pt x="9456" y="5298"/>
                  </a:lnTo>
                  <a:lnTo>
                    <a:pt x="8822" y="6012"/>
                  </a:lnTo>
                  <a:lnTo>
                    <a:pt x="8272" y="6161"/>
                  </a:lnTo>
                  <a:lnTo>
                    <a:pt x="8526" y="6429"/>
                  </a:lnTo>
                  <a:lnTo>
                    <a:pt x="8145" y="7084"/>
                  </a:lnTo>
                  <a:lnTo>
                    <a:pt x="7299" y="7768"/>
                  </a:lnTo>
                  <a:lnTo>
                    <a:pt x="7383" y="8155"/>
                  </a:lnTo>
                  <a:lnTo>
                    <a:pt x="7680" y="8393"/>
                  </a:lnTo>
                  <a:cubicBezTo>
                    <a:pt x="7624" y="8571"/>
                    <a:pt x="7567" y="8750"/>
                    <a:pt x="7511" y="8928"/>
                  </a:cubicBezTo>
                  <a:lnTo>
                    <a:pt x="7003" y="9465"/>
                  </a:lnTo>
                  <a:lnTo>
                    <a:pt x="10190" y="10380"/>
                  </a:lnTo>
                  <a:cubicBezTo>
                    <a:pt x="10685" y="10621"/>
                    <a:pt x="15360" y="10855"/>
                    <a:pt x="14311" y="11050"/>
                  </a:cubicBezTo>
                  <a:cubicBezTo>
                    <a:pt x="11744" y="11422"/>
                    <a:pt x="9928" y="11345"/>
                    <a:pt x="8880" y="11304"/>
                  </a:cubicBezTo>
                  <a:lnTo>
                    <a:pt x="3686" y="10662"/>
                  </a:lnTo>
                  <a:lnTo>
                    <a:pt x="0" y="9499"/>
                  </a:lnTo>
                  <a:lnTo>
                    <a:pt x="1492" y="8492"/>
                  </a:lnTo>
                  <a:lnTo>
                    <a:pt x="2079" y="7943"/>
                  </a:lnTo>
                  <a:lnTo>
                    <a:pt x="4644" y="6748"/>
                  </a:lnTo>
                  <a:cubicBezTo>
                    <a:pt x="4630" y="6430"/>
                    <a:pt x="2665" y="7030"/>
                    <a:pt x="2651" y="6712"/>
                  </a:cubicBezTo>
                  <a:lnTo>
                    <a:pt x="4099" y="5323"/>
                  </a:lnTo>
                  <a:lnTo>
                    <a:pt x="5760" y="4554"/>
                  </a:lnTo>
                  <a:cubicBezTo>
                    <a:pt x="5651" y="3371"/>
                    <a:pt x="6192" y="4301"/>
                    <a:pt x="6082" y="3119"/>
                  </a:cubicBezTo>
                  <a:lnTo>
                    <a:pt x="7891" y="1548"/>
                  </a:lnTo>
                  <a:lnTo>
                    <a:pt x="8314" y="982"/>
                  </a:lnTo>
                  <a:lnTo>
                    <a:pt x="8188" y="209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3" name="Freeform 410"/>
            <p:cNvSpPr>
              <a:spLocks/>
            </p:cNvSpPr>
            <p:nvPr/>
          </p:nvSpPr>
          <p:spPr bwMode="auto">
            <a:xfrm>
              <a:off x="2834080" y="3671720"/>
              <a:ext cx="205547" cy="192496"/>
            </a:xfrm>
            <a:custGeom>
              <a:avLst/>
              <a:gdLst>
                <a:gd name="T0" fmla="*/ 2147483647 w 168"/>
                <a:gd name="T1" fmla="*/ 0 h 156"/>
                <a:gd name="T2" fmla="*/ 0 w 168"/>
                <a:gd name="T3" fmla="*/ 2147483647 h 156"/>
                <a:gd name="T4" fmla="*/ 0 w 168"/>
                <a:gd name="T5" fmla="*/ 2147483647 h 156"/>
                <a:gd name="T6" fmla="*/ 2147483647 w 168"/>
                <a:gd name="T7" fmla="*/ 2147483647 h 156"/>
                <a:gd name="T8" fmla="*/ 2147483647 w 168"/>
                <a:gd name="T9" fmla="*/ 2147483647 h 156"/>
                <a:gd name="T10" fmla="*/ 2147483647 w 168"/>
                <a:gd name="T11" fmla="*/ 2147483647 h 156"/>
                <a:gd name="T12" fmla="*/ 2147483647 w 168"/>
                <a:gd name="T13" fmla="*/ 2147483647 h 156"/>
                <a:gd name="T14" fmla="*/ 2147483647 w 168"/>
                <a:gd name="T15" fmla="*/ 2147483647 h 156"/>
                <a:gd name="T16" fmla="*/ 2147483647 w 168"/>
                <a:gd name="T17" fmla="*/ 2147483647 h 156"/>
                <a:gd name="T18" fmla="*/ 2147483647 w 168"/>
                <a:gd name="T19" fmla="*/ 2147483647 h 156"/>
                <a:gd name="T20" fmla="*/ 2147483647 w 168"/>
                <a:gd name="T21" fmla="*/ 2147483647 h 156"/>
                <a:gd name="T22" fmla="*/ 2147483647 w 168"/>
                <a:gd name="T23" fmla="*/ 2147483647 h 156"/>
                <a:gd name="T24" fmla="*/ 2147483647 w 168"/>
                <a:gd name="T25" fmla="*/ 2147483647 h 156"/>
                <a:gd name="T26" fmla="*/ 2147483647 w 168"/>
                <a:gd name="T27" fmla="*/ 2147483647 h 156"/>
                <a:gd name="T28" fmla="*/ 2147483647 w 168"/>
                <a:gd name="T29" fmla="*/ 2147483647 h 156"/>
                <a:gd name="T30" fmla="*/ 2147483647 w 168"/>
                <a:gd name="T31" fmla="*/ 2147483647 h 156"/>
                <a:gd name="T32" fmla="*/ 2147483647 w 168"/>
                <a:gd name="T33" fmla="*/ 2147483647 h 156"/>
                <a:gd name="T34" fmla="*/ 2147483647 w 168"/>
                <a:gd name="T35" fmla="*/ 2147483647 h 156"/>
                <a:gd name="T36" fmla="*/ 2147483647 w 168"/>
                <a:gd name="T37" fmla="*/ 0 h 156"/>
                <a:gd name="T38" fmla="*/ 2147483647 w 168"/>
                <a:gd name="T39" fmla="*/ 0 h 1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8"/>
                <a:gd name="T61" fmla="*/ 0 h 156"/>
                <a:gd name="T62" fmla="*/ 168 w 168"/>
                <a:gd name="T63" fmla="*/ 156 h 1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8" h="156">
                  <a:moveTo>
                    <a:pt x="48" y="0"/>
                  </a:moveTo>
                  <a:lnTo>
                    <a:pt x="0" y="36"/>
                  </a:lnTo>
                  <a:lnTo>
                    <a:pt x="0" y="48"/>
                  </a:lnTo>
                  <a:lnTo>
                    <a:pt x="18" y="72"/>
                  </a:lnTo>
                  <a:lnTo>
                    <a:pt x="36" y="84"/>
                  </a:lnTo>
                  <a:lnTo>
                    <a:pt x="72" y="96"/>
                  </a:lnTo>
                  <a:lnTo>
                    <a:pt x="90" y="108"/>
                  </a:lnTo>
                  <a:lnTo>
                    <a:pt x="84" y="150"/>
                  </a:lnTo>
                  <a:lnTo>
                    <a:pt x="114" y="156"/>
                  </a:lnTo>
                  <a:lnTo>
                    <a:pt x="150" y="138"/>
                  </a:lnTo>
                  <a:lnTo>
                    <a:pt x="168" y="126"/>
                  </a:lnTo>
                  <a:lnTo>
                    <a:pt x="162" y="114"/>
                  </a:lnTo>
                  <a:lnTo>
                    <a:pt x="162" y="90"/>
                  </a:lnTo>
                  <a:lnTo>
                    <a:pt x="144" y="84"/>
                  </a:lnTo>
                  <a:lnTo>
                    <a:pt x="120" y="54"/>
                  </a:lnTo>
                  <a:lnTo>
                    <a:pt x="108" y="42"/>
                  </a:lnTo>
                  <a:lnTo>
                    <a:pt x="90" y="12"/>
                  </a:lnTo>
                  <a:lnTo>
                    <a:pt x="90" y="6"/>
                  </a:lnTo>
                  <a:lnTo>
                    <a:pt x="7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4" name="Freeform 412"/>
            <p:cNvSpPr>
              <a:spLocks/>
            </p:cNvSpPr>
            <p:nvPr/>
          </p:nvSpPr>
          <p:spPr bwMode="auto">
            <a:xfrm>
              <a:off x="2675841" y="3458017"/>
              <a:ext cx="274062" cy="295269"/>
            </a:xfrm>
            <a:custGeom>
              <a:avLst/>
              <a:gdLst>
                <a:gd name="T0" fmla="*/ 2147483647 w 10141"/>
                <a:gd name="T1" fmla="*/ 2147483647 h 10000"/>
                <a:gd name="T2" fmla="*/ 2147483647 w 10141"/>
                <a:gd name="T3" fmla="*/ 2147483647 h 10000"/>
                <a:gd name="T4" fmla="*/ 2147483647 w 10141"/>
                <a:gd name="T5" fmla="*/ 2147483647 h 10000"/>
                <a:gd name="T6" fmla="*/ 2147483647 w 10141"/>
                <a:gd name="T7" fmla="*/ 2147483647 h 10000"/>
                <a:gd name="T8" fmla="*/ 2147483647 w 10141"/>
                <a:gd name="T9" fmla="*/ 2147483647 h 10000"/>
                <a:gd name="T10" fmla="*/ 2147483647 w 10141"/>
                <a:gd name="T11" fmla="*/ 2147483647 h 10000"/>
                <a:gd name="T12" fmla="*/ 2147483647 w 10141"/>
                <a:gd name="T13" fmla="*/ 2147483647 h 10000"/>
                <a:gd name="T14" fmla="*/ 2147483647 w 10141"/>
                <a:gd name="T15" fmla="*/ 2147483647 h 10000"/>
                <a:gd name="T16" fmla="*/ 2147483647 w 10141"/>
                <a:gd name="T17" fmla="*/ 2147483647 h 10000"/>
                <a:gd name="T18" fmla="*/ 2147483647 w 10141"/>
                <a:gd name="T19" fmla="*/ 2147483647 h 10000"/>
                <a:gd name="T20" fmla="*/ 2147483647 w 10141"/>
                <a:gd name="T21" fmla="*/ 2147483647 h 10000"/>
                <a:gd name="T22" fmla="*/ 2147483647 w 10141"/>
                <a:gd name="T23" fmla="*/ 2147483647 h 10000"/>
                <a:gd name="T24" fmla="*/ 2147483647 w 10141"/>
                <a:gd name="T25" fmla="*/ 2147483647 h 10000"/>
                <a:gd name="T26" fmla="*/ 2147483647 w 10141"/>
                <a:gd name="T27" fmla="*/ 0 h 10000"/>
                <a:gd name="T28" fmla="*/ 2147483647 w 10141"/>
                <a:gd name="T29" fmla="*/ 2147483647 h 10000"/>
                <a:gd name="T30" fmla="*/ 2147483647 w 10141"/>
                <a:gd name="T31" fmla="*/ 2147483647 h 10000"/>
                <a:gd name="T32" fmla="*/ 2147483647 w 10141"/>
                <a:gd name="T33" fmla="*/ 2147483647 h 10000"/>
                <a:gd name="T34" fmla="*/ 2147483647 w 10141"/>
                <a:gd name="T35" fmla="*/ 2147483647 h 10000"/>
                <a:gd name="T36" fmla="*/ 2147483647 w 10141"/>
                <a:gd name="T37" fmla="*/ 2147483647 h 10000"/>
                <a:gd name="T38" fmla="*/ 84436935 w 10141"/>
                <a:gd name="T39" fmla="*/ 2147483647 h 10000"/>
                <a:gd name="T40" fmla="*/ 2147483647 w 10141"/>
                <a:gd name="T41" fmla="*/ 2147483647 h 10000"/>
                <a:gd name="T42" fmla="*/ 2147483647 w 10141"/>
                <a:gd name="T43" fmla="*/ 2147483647 h 10000"/>
                <a:gd name="T44" fmla="*/ 2147483647 w 10141"/>
                <a:gd name="T45" fmla="*/ 2147483647 h 10000"/>
                <a:gd name="T46" fmla="*/ 2147483647 w 10141"/>
                <a:gd name="T47" fmla="*/ 2147483647 h 10000"/>
                <a:gd name="T48" fmla="*/ 2147483647 w 10141"/>
                <a:gd name="T49" fmla="*/ 2147483647 h 10000"/>
                <a:gd name="T50" fmla="*/ 2147483647 w 10141"/>
                <a:gd name="T51" fmla="*/ 2147483647 h 10000"/>
                <a:gd name="T52" fmla="*/ 2147483647 w 10141"/>
                <a:gd name="T53" fmla="*/ 2147483647 h 10000"/>
                <a:gd name="T54" fmla="*/ 2147483647 w 10141"/>
                <a:gd name="T55" fmla="*/ 2147483647 h 10000"/>
                <a:gd name="T56" fmla="*/ 2147483647 w 10141"/>
                <a:gd name="T57" fmla="*/ 2147483647 h 10000"/>
                <a:gd name="T58" fmla="*/ 2147483647 w 10141"/>
                <a:gd name="T59" fmla="*/ 2147483647 h 10000"/>
                <a:gd name="T60" fmla="*/ 2147483647 w 10141"/>
                <a:gd name="T61" fmla="*/ 2147483647 h 100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141"/>
                <a:gd name="T94" fmla="*/ 0 h 10000"/>
                <a:gd name="T95" fmla="*/ 10141 w 10141"/>
                <a:gd name="T96" fmla="*/ 10000 h 100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141" h="10000">
                  <a:moveTo>
                    <a:pt x="6087" y="9512"/>
                  </a:moveTo>
                  <a:lnTo>
                    <a:pt x="6087" y="9024"/>
                  </a:lnTo>
                  <a:lnTo>
                    <a:pt x="8249" y="7561"/>
                  </a:lnTo>
                  <a:lnTo>
                    <a:pt x="9600" y="7561"/>
                  </a:lnTo>
                  <a:lnTo>
                    <a:pt x="10141" y="7805"/>
                  </a:lnTo>
                  <a:lnTo>
                    <a:pt x="10141" y="6098"/>
                  </a:lnTo>
                  <a:lnTo>
                    <a:pt x="10141" y="5122"/>
                  </a:lnTo>
                  <a:cubicBezTo>
                    <a:pt x="10141" y="5122"/>
                    <a:pt x="8790" y="4878"/>
                    <a:pt x="8519" y="4878"/>
                  </a:cubicBezTo>
                  <a:lnTo>
                    <a:pt x="7979" y="4146"/>
                  </a:lnTo>
                  <a:lnTo>
                    <a:pt x="7979" y="3171"/>
                  </a:lnTo>
                  <a:lnTo>
                    <a:pt x="6087" y="2439"/>
                  </a:lnTo>
                  <a:lnTo>
                    <a:pt x="4465" y="1707"/>
                  </a:lnTo>
                  <a:lnTo>
                    <a:pt x="4195" y="244"/>
                  </a:lnTo>
                  <a:lnTo>
                    <a:pt x="2573" y="0"/>
                  </a:lnTo>
                  <a:lnTo>
                    <a:pt x="1492" y="732"/>
                  </a:lnTo>
                  <a:lnTo>
                    <a:pt x="411" y="976"/>
                  </a:lnTo>
                  <a:cubicBezTo>
                    <a:pt x="591" y="1220"/>
                    <a:pt x="924" y="1260"/>
                    <a:pt x="952" y="1707"/>
                  </a:cubicBezTo>
                  <a:cubicBezTo>
                    <a:pt x="980" y="2154"/>
                    <a:pt x="691" y="3085"/>
                    <a:pt x="578" y="3659"/>
                  </a:cubicBezTo>
                  <a:cubicBezTo>
                    <a:pt x="465" y="4234"/>
                    <a:pt x="368" y="4765"/>
                    <a:pt x="272" y="5154"/>
                  </a:cubicBezTo>
                  <a:cubicBezTo>
                    <a:pt x="176" y="5543"/>
                    <a:pt x="-27" y="5787"/>
                    <a:pt x="2" y="5992"/>
                  </a:cubicBezTo>
                  <a:cubicBezTo>
                    <a:pt x="31" y="6197"/>
                    <a:pt x="243" y="6244"/>
                    <a:pt x="446" y="6383"/>
                  </a:cubicBezTo>
                  <a:cubicBezTo>
                    <a:pt x="649" y="6522"/>
                    <a:pt x="1138" y="6592"/>
                    <a:pt x="1222" y="6829"/>
                  </a:cubicBezTo>
                  <a:cubicBezTo>
                    <a:pt x="1306" y="7066"/>
                    <a:pt x="1042" y="7480"/>
                    <a:pt x="952" y="7805"/>
                  </a:cubicBezTo>
                  <a:lnTo>
                    <a:pt x="2033" y="9512"/>
                  </a:lnTo>
                  <a:lnTo>
                    <a:pt x="2303" y="10000"/>
                  </a:lnTo>
                  <a:lnTo>
                    <a:pt x="2844" y="9756"/>
                  </a:lnTo>
                  <a:lnTo>
                    <a:pt x="3384" y="9756"/>
                  </a:lnTo>
                  <a:lnTo>
                    <a:pt x="4736" y="10000"/>
                  </a:lnTo>
                  <a:lnTo>
                    <a:pt x="5006" y="9756"/>
                  </a:lnTo>
                  <a:lnTo>
                    <a:pt x="6087" y="9512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5" name="Freeform 405"/>
            <p:cNvSpPr>
              <a:spLocks/>
            </p:cNvSpPr>
            <p:nvPr/>
          </p:nvSpPr>
          <p:spPr bwMode="auto">
            <a:xfrm>
              <a:off x="2537179" y="3182323"/>
              <a:ext cx="200652" cy="143556"/>
            </a:xfrm>
            <a:custGeom>
              <a:avLst/>
              <a:gdLst>
                <a:gd name="T0" fmla="*/ 0 w 10000"/>
                <a:gd name="T1" fmla="*/ 148122343 h 10000"/>
                <a:gd name="T2" fmla="*/ 0 w 10000"/>
                <a:gd name="T3" fmla="*/ 148122343 h 10000"/>
                <a:gd name="T4" fmla="*/ 290734304 w 10000"/>
                <a:gd name="T5" fmla="*/ 211614627 h 10000"/>
                <a:gd name="T6" fmla="*/ 465180916 w 10000"/>
                <a:gd name="T7" fmla="*/ 275068857 h 10000"/>
                <a:gd name="T8" fmla="*/ 697771452 w 10000"/>
                <a:gd name="T9" fmla="*/ 275068857 h 10000"/>
                <a:gd name="T10" fmla="*/ 814066330 w 10000"/>
                <a:gd name="T11" fmla="*/ 338561253 h 10000"/>
                <a:gd name="T12" fmla="*/ 765801956 w 10000"/>
                <a:gd name="T13" fmla="*/ 310910052 h 10000"/>
                <a:gd name="T14" fmla="*/ 814066330 w 10000"/>
                <a:gd name="T15" fmla="*/ 338561253 h 10000"/>
                <a:gd name="T16" fmla="*/ 930361832 w 10000"/>
                <a:gd name="T17" fmla="*/ 380877596 h 10000"/>
                <a:gd name="T18" fmla="*/ 1046656710 w 10000"/>
                <a:gd name="T19" fmla="*/ 148122343 h 10000"/>
                <a:gd name="T20" fmla="*/ 988505522 w 10000"/>
                <a:gd name="T21" fmla="*/ 42316329 h 10000"/>
                <a:gd name="T22" fmla="*/ 1453686595 w 10000"/>
                <a:gd name="T23" fmla="*/ 0 h 1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000"/>
                <a:gd name="T37" fmla="*/ 0 h 10000"/>
                <a:gd name="T38" fmla="*/ 10000 w 10000"/>
                <a:gd name="T39" fmla="*/ 10000 h 100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000" h="10000">
                  <a:moveTo>
                    <a:pt x="0" y="3889"/>
                  </a:moveTo>
                  <a:lnTo>
                    <a:pt x="0" y="3889"/>
                  </a:lnTo>
                  <a:lnTo>
                    <a:pt x="2000" y="5556"/>
                  </a:lnTo>
                  <a:lnTo>
                    <a:pt x="3200" y="7222"/>
                  </a:lnTo>
                  <a:lnTo>
                    <a:pt x="4800" y="7222"/>
                  </a:lnTo>
                  <a:lnTo>
                    <a:pt x="5600" y="8889"/>
                  </a:lnTo>
                  <a:lnTo>
                    <a:pt x="5268" y="8163"/>
                  </a:lnTo>
                  <a:lnTo>
                    <a:pt x="5600" y="8889"/>
                  </a:lnTo>
                  <a:lnTo>
                    <a:pt x="6400" y="10000"/>
                  </a:lnTo>
                  <a:lnTo>
                    <a:pt x="7200" y="3889"/>
                  </a:lnTo>
                  <a:cubicBezTo>
                    <a:pt x="7067" y="2963"/>
                    <a:pt x="6933" y="2037"/>
                    <a:pt x="6800" y="1111"/>
                  </a:cubicBezTo>
                  <a:lnTo>
                    <a:pt x="10000" y="0"/>
                  </a:ln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6" name="Freeform 407"/>
            <p:cNvSpPr>
              <a:spLocks/>
            </p:cNvSpPr>
            <p:nvPr/>
          </p:nvSpPr>
          <p:spPr bwMode="auto">
            <a:xfrm>
              <a:off x="2868337" y="3011035"/>
              <a:ext cx="120718" cy="184339"/>
            </a:xfrm>
            <a:custGeom>
              <a:avLst/>
              <a:gdLst>
                <a:gd name="T0" fmla="*/ 2147483647 w 90"/>
                <a:gd name="T1" fmla="*/ 2147483647 h 138"/>
                <a:gd name="T2" fmla="*/ 2147483647 w 90"/>
                <a:gd name="T3" fmla="*/ 2147483647 h 138"/>
                <a:gd name="T4" fmla="*/ 2147483647 w 90"/>
                <a:gd name="T5" fmla="*/ 2147483647 h 138"/>
                <a:gd name="T6" fmla="*/ 2147483647 w 90"/>
                <a:gd name="T7" fmla="*/ 2147483647 h 138"/>
                <a:gd name="T8" fmla="*/ 2147483647 w 90"/>
                <a:gd name="T9" fmla="*/ 2147483647 h 138"/>
                <a:gd name="T10" fmla="*/ 2147483647 w 90"/>
                <a:gd name="T11" fmla="*/ 2147483647 h 138"/>
                <a:gd name="T12" fmla="*/ 2147483647 w 90"/>
                <a:gd name="T13" fmla="*/ 2147483647 h 138"/>
                <a:gd name="T14" fmla="*/ 2147483647 w 90"/>
                <a:gd name="T15" fmla="*/ 0 h 138"/>
                <a:gd name="T16" fmla="*/ 2147483647 w 90"/>
                <a:gd name="T17" fmla="*/ 2147483647 h 138"/>
                <a:gd name="T18" fmla="*/ 0 w 90"/>
                <a:gd name="T19" fmla="*/ 2147483647 h 138"/>
                <a:gd name="T20" fmla="*/ 2147483647 w 90"/>
                <a:gd name="T21" fmla="*/ 2147483647 h 138"/>
                <a:gd name="T22" fmla="*/ 2147483647 w 90"/>
                <a:gd name="T23" fmla="*/ 2147483647 h 138"/>
                <a:gd name="T24" fmla="*/ 2147483647 w 90"/>
                <a:gd name="T25" fmla="*/ 2147483647 h 138"/>
                <a:gd name="T26" fmla="*/ 2147483647 w 90"/>
                <a:gd name="T27" fmla="*/ 2147483647 h 138"/>
                <a:gd name="T28" fmla="*/ 2147483647 w 90"/>
                <a:gd name="T29" fmla="*/ 2147483647 h 138"/>
                <a:gd name="T30" fmla="*/ 2147483647 w 90"/>
                <a:gd name="T31" fmla="*/ 2147483647 h 138"/>
                <a:gd name="T32" fmla="*/ 2147483647 w 90"/>
                <a:gd name="T33" fmla="*/ 2147483647 h 138"/>
                <a:gd name="T34" fmla="*/ 2147483647 w 90"/>
                <a:gd name="T35" fmla="*/ 2147483647 h 1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0"/>
                <a:gd name="T55" fmla="*/ 0 h 138"/>
                <a:gd name="T56" fmla="*/ 90 w 90"/>
                <a:gd name="T57" fmla="*/ 138 h 1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0" h="138">
                  <a:moveTo>
                    <a:pt x="90" y="126"/>
                  </a:moveTo>
                  <a:lnTo>
                    <a:pt x="78" y="102"/>
                  </a:lnTo>
                  <a:lnTo>
                    <a:pt x="66" y="78"/>
                  </a:lnTo>
                  <a:lnTo>
                    <a:pt x="84" y="60"/>
                  </a:lnTo>
                  <a:lnTo>
                    <a:pt x="90" y="42"/>
                  </a:lnTo>
                  <a:lnTo>
                    <a:pt x="66" y="36"/>
                  </a:lnTo>
                  <a:lnTo>
                    <a:pt x="60" y="18"/>
                  </a:lnTo>
                  <a:lnTo>
                    <a:pt x="36" y="0"/>
                  </a:lnTo>
                  <a:lnTo>
                    <a:pt x="12" y="24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84"/>
                  </a:lnTo>
                  <a:lnTo>
                    <a:pt x="24" y="120"/>
                  </a:lnTo>
                  <a:lnTo>
                    <a:pt x="42" y="138"/>
                  </a:lnTo>
                  <a:lnTo>
                    <a:pt x="60" y="132"/>
                  </a:lnTo>
                  <a:lnTo>
                    <a:pt x="90" y="126"/>
                  </a:lnTo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7" name="Freeform 408"/>
            <p:cNvSpPr>
              <a:spLocks/>
            </p:cNvSpPr>
            <p:nvPr/>
          </p:nvSpPr>
          <p:spPr bwMode="auto">
            <a:xfrm>
              <a:off x="3055939" y="3076288"/>
              <a:ext cx="78303" cy="96248"/>
            </a:xfrm>
            <a:custGeom>
              <a:avLst/>
              <a:gdLst>
                <a:gd name="T0" fmla="*/ 2147483647 w 60"/>
                <a:gd name="T1" fmla="*/ 2147483647 h 72"/>
                <a:gd name="T2" fmla="*/ 2147483647 w 60"/>
                <a:gd name="T3" fmla="*/ 2147483647 h 72"/>
                <a:gd name="T4" fmla="*/ 2147483647 w 60"/>
                <a:gd name="T5" fmla="*/ 2147483647 h 72"/>
                <a:gd name="T6" fmla="*/ 2147483647 w 60"/>
                <a:gd name="T7" fmla="*/ 2147483647 h 72"/>
                <a:gd name="T8" fmla="*/ 2147483647 w 60"/>
                <a:gd name="T9" fmla="*/ 2147483647 h 72"/>
                <a:gd name="T10" fmla="*/ 2147483647 w 60"/>
                <a:gd name="T11" fmla="*/ 0 h 72"/>
                <a:gd name="T12" fmla="*/ 2147483647 w 60"/>
                <a:gd name="T13" fmla="*/ 0 h 72"/>
                <a:gd name="T14" fmla="*/ 0 w 60"/>
                <a:gd name="T15" fmla="*/ 2147483647 h 72"/>
                <a:gd name="T16" fmla="*/ 2147483647 w 60"/>
                <a:gd name="T17" fmla="*/ 2147483647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0"/>
                <a:gd name="T28" fmla="*/ 0 h 72"/>
                <a:gd name="T29" fmla="*/ 60 w 60"/>
                <a:gd name="T30" fmla="*/ 72 h 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0" h="72">
                  <a:moveTo>
                    <a:pt x="6" y="42"/>
                  </a:moveTo>
                  <a:lnTo>
                    <a:pt x="6" y="66"/>
                  </a:lnTo>
                  <a:lnTo>
                    <a:pt x="12" y="72"/>
                  </a:lnTo>
                  <a:lnTo>
                    <a:pt x="36" y="60"/>
                  </a:lnTo>
                  <a:lnTo>
                    <a:pt x="60" y="24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18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8" name="Freeform 417"/>
            <p:cNvSpPr>
              <a:spLocks/>
            </p:cNvSpPr>
            <p:nvPr/>
          </p:nvSpPr>
          <p:spPr bwMode="auto">
            <a:xfrm>
              <a:off x="2959691" y="3073025"/>
              <a:ext cx="99511" cy="112561"/>
            </a:xfrm>
            <a:custGeom>
              <a:avLst/>
              <a:gdLst>
                <a:gd name="T0" fmla="*/ 2147483647 w 72"/>
                <a:gd name="T1" fmla="*/ 2147483647 h 84"/>
                <a:gd name="T2" fmla="*/ 2147483647 w 72"/>
                <a:gd name="T3" fmla="*/ 2147483647 h 84"/>
                <a:gd name="T4" fmla="*/ 2147483647 w 72"/>
                <a:gd name="T5" fmla="*/ 2147483647 h 84"/>
                <a:gd name="T6" fmla="*/ 2147483647 w 72"/>
                <a:gd name="T7" fmla="*/ 2147483647 h 84"/>
                <a:gd name="T8" fmla="*/ 2147483647 w 72"/>
                <a:gd name="T9" fmla="*/ 2147483647 h 84"/>
                <a:gd name="T10" fmla="*/ 2147483647 w 72"/>
                <a:gd name="T11" fmla="*/ 0 h 84"/>
                <a:gd name="T12" fmla="*/ 2147483647 w 72"/>
                <a:gd name="T13" fmla="*/ 2147483647 h 84"/>
                <a:gd name="T14" fmla="*/ 0 w 72"/>
                <a:gd name="T15" fmla="*/ 2147483647 h 84"/>
                <a:gd name="T16" fmla="*/ 2147483647 w 72"/>
                <a:gd name="T17" fmla="*/ 2147483647 h 84"/>
                <a:gd name="T18" fmla="*/ 2147483647 w 72"/>
                <a:gd name="T19" fmla="*/ 2147483647 h 84"/>
                <a:gd name="T20" fmla="*/ 2147483647 w 72"/>
                <a:gd name="T21" fmla="*/ 2147483647 h 84"/>
                <a:gd name="T22" fmla="*/ 2147483647 w 72"/>
                <a:gd name="T23" fmla="*/ 2147483647 h 84"/>
                <a:gd name="T24" fmla="*/ 2147483647 w 72"/>
                <a:gd name="T25" fmla="*/ 2147483647 h 84"/>
                <a:gd name="T26" fmla="*/ 2147483647 w 72"/>
                <a:gd name="T27" fmla="*/ 2147483647 h 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"/>
                <a:gd name="T43" fmla="*/ 0 h 84"/>
                <a:gd name="T44" fmla="*/ 72 w 72"/>
                <a:gd name="T45" fmla="*/ 84 h 8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" h="84">
                  <a:moveTo>
                    <a:pt x="72" y="78"/>
                  </a:moveTo>
                  <a:lnTo>
                    <a:pt x="72" y="54"/>
                  </a:lnTo>
                  <a:lnTo>
                    <a:pt x="66" y="30"/>
                  </a:lnTo>
                  <a:lnTo>
                    <a:pt x="72" y="12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18" y="18"/>
                  </a:lnTo>
                  <a:lnTo>
                    <a:pt x="0" y="36"/>
                  </a:lnTo>
                  <a:lnTo>
                    <a:pt x="12" y="6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42" y="78"/>
                  </a:lnTo>
                  <a:lnTo>
                    <a:pt x="72" y="78"/>
                  </a:lnTo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9" name="Freeform 418"/>
            <p:cNvSpPr>
              <a:spLocks/>
            </p:cNvSpPr>
            <p:nvPr/>
          </p:nvSpPr>
          <p:spPr bwMode="auto">
            <a:xfrm>
              <a:off x="2586119" y="2924574"/>
              <a:ext cx="342578" cy="288745"/>
            </a:xfrm>
            <a:custGeom>
              <a:avLst/>
              <a:gdLst>
                <a:gd name="T0" fmla="*/ 2147483647 w 43"/>
                <a:gd name="T1" fmla="*/ 2147483647 h 36"/>
                <a:gd name="T2" fmla="*/ 2147483647 w 43"/>
                <a:gd name="T3" fmla="*/ 2147483647 h 36"/>
                <a:gd name="T4" fmla="*/ 2147483647 w 43"/>
                <a:gd name="T5" fmla="*/ 2147483647 h 36"/>
                <a:gd name="T6" fmla="*/ 2147483647 w 43"/>
                <a:gd name="T7" fmla="*/ 2147483647 h 36"/>
                <a:gd name="T8" fmla="*/ 2147483647 w 43"/>
                <a:gd name="T9" fmla="*/ 2147483647 h 36"/>
                <a:gd name="T10" fmla="*/ 2147483647 w 43"/>
                <a:gd name="T11" fmla="*/ 2147483647 h 36"/>
                <a:gd name="T12" fmla="*/ 2147483647 w 43"/>
                <a:gd name="T13" fmla="*/ 2147483647 h 36"/>
                <a:gd name="T14" fmla="*/ 2147483647 w 43"/>
                <a:gd name="T15" fmla="*/ 2147483647 h 36"/>
                <a:gd name="T16" fmla="*/ 2147483647 w 43"/>
                <a:gd name="T17" fmla="*/ 2147483647 h 36"/>
                <a:gd name="T18" fmla="*/ 2147483647 w 43"/>
                <a:gd name="T19" fmla="*/ 2147483647 h 36"/>
                <a:gd name="T20" fmla="*/ 2147483647 w 43"/>
                <a:gd name="T21" fmla="*/ 2147483647 h 36"/>
                <a:gd name="T22" fmla="*/ 2147483647 w 43"/>
                <a:gd name="T23" fmla="*/ 2147483647 h 36"/>
                <a:gd name="T24" fmla="*/ 2147483647 w 43"/>
                <a:gd name="T25" fmla="*/ 2147483647 h 36"/>
                <a:gd name="T26" fmla="*/ 2147483647 w 43"/>
                <a:gd name="T27" fmla="*/ 0 h 36"/>
                <a:gd name="T28" fmla="*/ 2147483647 w 43"/>
                <a:gd name="T29" fmla="*/ 2147483647 h 36"/>
                <a:gd name="T30" fmla="*/ 0 w 43"/>
                <a:gd name="T31" fmla="*/ 2147483647 h 36"/>
                <a:gd name="T32" fmla="*/ 2147483647 w 43"/>
                <a:gd name="T33" fmla="*/ 2147483647 h 36"/>
                <a:gd name="T34" fmla="*/ 2147483647 w 43"/>
                <a:gd name="T35" fmla="*/ 2147483647 h 36"/>
                <a:gd name="T36" fmla="*/ 2147483647 w 43"/>
                <a:gd name="T37" fmla="*/ 2147483647 h 36"/>
                <a:gd name="T38" fmla="*/ 2147483647 w 43"/>
                <a:gd name="T39" fmla="*/ 2147483647 h 36"/>
                <a:gd name="T40" fmla="*/ 2147483647 w 43"/>
                <a:gd name="T41" fmla="*/ 2147483647 h 36"/>
                <a:gd name="T42" fmla="*/ 2147483647 w 43"/>
                <a:gd name="T43" fmla="*/ 2147483647 h 36"/>
                <a:gd name="T44" fmla="*/ 2147483647 w 43"/>
                <a:gd name="T45" fmla="*/ 2147483647 h 36"/>
                <a:gd name="T46" fmla="*/ 2147483647 w 43"/>
                <a:gd name="T47" fmla="*/ 2147483647 h 36"/>
                <a:gd name="T48" fmla="*/ 2147483647 w 43"/>
                <a:gd name="T49" fmla="*/ 2147483647 h 36"/>
                <a:gd name="T50" fmla="*/ 2147483647 w 43"/>
                <a:gd name="T51" fmla="*/ 2147483647 h 36"/>
                <a:gd name="T52" fmla="*/ 2147483647 w 43"/>
                <a:gd name="T53" fmla="*/ 2147483647 h 36"/>
                <a:gd name="T54" fmla="*/ 2147483647 w 43"/>
                <a:gd name="T55" fmla="*/ 2147483647 h 36"/>
                <a:gd name="T56" fmla="*/ 2147483647 w 43"/>
                <a:gd name="T57" fmla="*/ 2147483647 h 36"/>
                <a:gd name="T58" fmla="*/ 2147483647 w 43"/>
                <a:gd name="T59" fmla="*/ 2147483647 h 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3"/>
                <a:gd name="T91" fmla="*/ 0 h 36"/>
                <a:gd name="T92" fmla="*/ 43 w 43"/>
                <a:gd name="T93" fmla="*/ 36 h 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3" h="36">
                  <a:moveTo>
                    <a:pt x="38" y="21"/>
                  </a:move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7" y="3"/>
                    <a:pt x="6" y="3"/>
                  </a:cubicBezTo>
                  <a:cubicBezTo>
                    <a:pt x="5" y="3"/>
                    <a:pt x="5" y="1"/>
                    <a:pt x="5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1"/>
                    <a:pt x="38" y="21"/>
                    <a:pt x="38" y="21"/>
                  </a:cubicBezTo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0" name="Freeform 421"/>
            <p:cNvSpPr>
              <a:spLocks/>
            </p:cNvSpPr>
            <p:nvPr/>
          </p:nvSpPr>
          <p:spPr bwMode="auto">
            <a:xfrm>
              <a:off x="2391991" y="3180693"/>
              <a:ext cx="138663" cy="153344"/>
            </a:xfrm>
            <a:custGeom>
              <a:avLst/>
              <a:gdLst>
                <a:gd name="T0" fmla="*/ 2147483647 w 102"/>
                <a:gd name="T1" fmla="*/ 2147483647 h 114"/>
                <a:gd name="T2" fmla="*/ 2147483647 w 102"/>
                <a:gd name="T3" fmla="*/ 2147483647 h 114"/>
                <a:gd name="T4" fmla="*/ 2147483647 w 102"/>
                <a:gd name="T5" fmla="*/ 2147483647 h 114"/>
                <a:gd name="T6" fmla="*/ 2147483647 w 102"/>
                <a:gd name="T7" fmla="*/ 2147483647 h 114"/>
                <a:gd name="T8" fmla="*/ 2147483647 w 102"/>
                <a:gd name="T9" fmla="*/ 2147483647 h 114"/>
                <a:gd name="T10" fmla="*/ 2147483647 w 102"/>
                <a:gd name="T11" fmla="*/ 2147483647 h 114"/>
                <a:gd name="T12" fmla="*/ 2147483647 w 102"/>
                <a:gd name="T13" fmla="*/ 0 h 114"/>
                <a:gd name="T14" fmla="*/ 2147483647 w 102"/>
                <a:gd name="T15" fmla="*/ 2147483647 h 114"/>
                <a:gd name="T16" fmla="*/ 0 w 102"/>
                <a:gd name="T17" fmla="*/ 2147483647 h 114"/>
                <a:gd name="T18" fmla="*/ 2147483647 w 102"/>
                <a:gd name="T19" fmla="*/ 2147483647 h 114"/>
                <a:gd name="T20" fmla="*/ 0 w 102"/>
                <a:gd name="T21" fmla="*/ 2147483647 h 114"/>
                <a:gd name="T22" fmla="*/ 2147483647 w 102"/>
                <a:gd name="T23" fmla="*/ 2147483647 h 114"/>
                <a:gd name="T24" fmla="*/ 2147483647 w 102"/>
                <a:gd name="T25" fmla="*/ 2147483647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2"/>
                <a:gd name="T40" fmla="*/ 0 h 114"/>
                <a:gd name="T41" fmla="*/ 102 w 102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2" h="114">
                  <a:moveTo>
                    <a:pt x="24" y="114"/>
                  </a:moveTo>
                  <a:lnTo>
                    <a:pt x="48" y="90"/>
                  </a:lnTo>
                  <a:lnTo>
                    <a:pt x="66" y="84"/>
                  </a:lnTo>
                  <a:lnTo>
                    <a:pt x="90" y="60"/>
                  </a:lnTo>
                  <a:lnTo>
                    <a:pt x="102" y="36"/>
                  </a:lnTo>
                  <a:lnTo>
                    <a:pt x="78" y="18"/>
                  </a:lnTo>
                  <a:lnTo>
                    <a:pt x="30" y="0"/>
                  </a:lnTo>
                  <a:lnTo>
                    <a:pt x="24" y="12"/>
                  </a:lnTo>
                  <a:lnTo>
                    <a:pt x="0" y="66"/>
                  </a:lnTo>
                  <a:lnTo>
                    <a:pt x="12" y="90"/>
                  </a:lnTo>
                  <a:lnTo>
                    <a:pt x="0" y="96"/>
                  </a:lnTo>
                  <a:lnTo>
                    <a:pt x="6" y="108"/>
                  </a:lnTo>
                  <a:lnTo>
                    <a:pt x="24" y="11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1" name="Freeform 263"/>
            <p:cNvSpPr>
              <a:spLocks/>
            </p:cNvSpPr>
            <p:nvPr/>
          </p:nvSpPr>
          <p:spPr bwMode="auto">
            <a:xfrm>
              <a:off x="4824292" y="1474329"/>
              <a:ext cx="50570" cy="99510"/>
            </a:xfrm>
            <a:custGeom>
              <a:avLst/>
              <a:gdLst>
                <a:gd name="T0" fmla="*/ 9 w 429209"/>
                <a:gd name="T1" fmla="*/ 141 h 839755"/>
                <a:gd name="T2" fmla="*/ 10 w 429209"/>
                <a:gd name="T3" fmla="*/ 99 h 839755"/>
                <a:gd name="T4" fmla="*/ 0 w 429209"/>
                <a:gd name="T5" fmla="*/ 92 h 839755"/>
                <a:gd name="T6" fmla="*/ 19 w 429209"/>
                <a:gd name="T7" fmla="*/ 23 h 839755"/>
                <a:gd name="T8" fmla="*/ 45 w 429209"/>
                <a:gd name="T9" fmla="*/ 23 h 839755"/>
                <a:gd name="T10" fmla="*/ 68 w 429209"/>
                <a:gd name="T11" fmla="*/ 0 h 839755"/>
                <a:gd name="T12" fmla="*/ 71 w 429209"/>
                <a:gd name="T13" fmla="*/ 46 h 839755"/>
                <a:gd name="T14" fmla="*/ 74 w 429209"/>
                <a:gd name="T15" fmla="*/ 72 h 839755"/>
                <a:gd name="T16" fmla="*/ 39 w 429209"/>
                <a:gd name="T17" fmla="*/ 112 h 839755"/>
                <a:gd name="T18" fmla="*/ 39 w 429209"/>
                <a:gd name="T19" fmla="*/ 148 h 839755"/>
                <a:gd name="T20" fmla="*/ 19 w 429209"/>
                <a:gd name="T21" fmla="*/ 138 h 839755"/>
                <a:gd name="T22" fmla="*/ 9 w 429209"/>
                <a:gd name="T23" fmla="*/ 141 h 8397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9209"/>
                <a:gd name="T37" fmla="*/ 0 h 839755"/>
                <a:gd name="T38" fmla="*/ 429209 w 429209"/>
                <a:gd name="T39" fmla="*/ 839755 h 8397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9209" h="839755">
                  <a:moveTo>
                    <a:pt x="53214" y="797282"/>
                  </a:moveTo>
                  <a:cubicBezTo>
                    <a:pt x="54137" y="718133"/>
                    <a:pt x="55061" y="638985"/>
                    <a:pt x="55984" y="559836"/>
                  </a:cubicBezTo>
                  <a:lnTo>
                    <a:pt x="0" y="522514"/>
                  </a:lnTo>
                  <a:lnTo>
                    <a:pt x="111968" y="130628"/>
                  </a:lnTo>
                  <a:lnTo>
                    <a:pt x="261258" y="130628"/>
                  </a:lnTo>
                  <a:lnTo>
                    <a:pt x="391886" y="0"/>
                  </a:lnTo>
                  <a:lnTo>
                    <a:pt x="410547" y="261257"/>
                  </a:lnTo>
                  <a:lnTo>
                    <a:pt x="429209" y="410547"/>
                  </a:lnTo>
                  <a:lnTo>
                    <a:pt x="223935" y="634481"/>
                  </a:lnTo>
                  <a:lnTo>
                    <a:pt x="223935" y="839755"/>
                  </a:lnTo>
                  <a:lnTo>
                    <a:pt x="111968" y="783771"/>
                  </a:lnTo>
                  <a:lnTo>
                    <a:pt x="53214" y="79728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2" name="Freeform 295"/>
            <p:cNvSpPr>
              <a:spLocks/>
            </p:cNvSpPr>
            <p:nvPr/>
          </p:nvSpPr>
          <p:spPr bwMode="auto">
            <a:xfrm>
              <a:off x="6121192" y="2179061"/>
              <a:ext cx="450245" cy="429037"/>
            </a:xfrm>
            <a:custGeom>
              <a:avLst/>
              <a:gdLst>
                <a:gd name="T0" fmla="*/ 11649570 w 10944"/>
                <a:gd name="T1" fmla="*/ 15612565 h 10652"/>
                <a:gd name="T2" fmla="*/ 12922423 w 10944"/>
                <a:gd name="T3" fmla="*/ 14869455 h 10652"/>
                <a:gd name="T4" fmla="*/ 11553405 w 10944"/>
                <a:gd name="T5" fmla="*/ 12451359 h 10652"/>
                <a:gd name="T6" fmla="*/ 11816279 w 10944"/>
                <a:gd name="T7" fmla="*/ 11514819 h 10652"/>
                <a:gd name="T8" fmla="*/ 12310038 w 10944"/>
                <a:gd name="T9" fmla="*/ 10925238 h 10652"/>
                <a:gd name="T10" fmla="*/ 13584492 w 10944"/>
                <a:gd name="T11" fmla="*/ 10807024 h 10652"/>
                <a:gd name="T12" fmla="*/ 15177950 w 10944"/>
                <a:gd name="T13" fmla="*/ 7796288 h 10652"/>
                <a:gd name="T14" fmla="*/ 16058053 w 10944"/>
                <a:gd name="T15" fmla="*/ 5858730 h 10652"/>
                <a:gd name="T16" fmla="*/ 16599895 w 10944"/>
                <a:gd name="T17" fmla="*/ 3879741 h 10652"/>
                <a:gd name="T18" fmla="*/ 15570699 w 10944"/>
                <a:gd name="T19" fmla="*/ 3185783 h 10652"/>
                <a:gd name="T20" fmla="*/ 15692527 w 10944"/>
                <a:gd name="T21" fmla="*/ 1733349 h 10652"/>
                <a:gd name="T22" fmla="*/ 17468748 w 10944"/>
                <a:gd name="T23" fmla="*/ 1300394 h 10652"/>
                <a:gd name="T24" fmla="*/ 17140135 w 10944"/>
                <a:gd name="T25" fmla="*/ 717006 h 10652"/>
                <a:gd name="T26" fmla="*/ 16405922 w 10944"/>
                <a:gd name="T27" fmla="*/ 274801 h 10652"/>
                <a:gd name="T28" fmla="*/ 15463283 w 10944"/>
                <a:gd name="T29" fmla="*/ 1529 h 10652"/>
                <a:gd name="T30" fmla="*/ 13459461 w 10944"/>
                <a:gd name="T31" fmla="*/ 363853 h 10652"/>
                <a:gd name="T32" fmla="*/ 12484793 w 10944"/>
                <a:gd name="T33" fmla="*/ 403794 h 10652"/>
                <a:gd name="T34" fmla="*/ 11359432 w 10944"/>
                <a:gd name="T35" fmla="*/ 879746 h 10652"/>
                <a:gd name="T36" fmla="*/ 11114134 w 10944"/>
                <a:gd name="T37" fmla="*/ 2491824 h 10652"/>
                <a:gd name="T38" fmla="*/ 11114134 w 10944"/>
                <a:gd name="T39" fmla="*/ 3185783 h 10652"/>
                <a:gd name="T40" fmla="*/ 10769467 w 10944"/>
                <a:gd name="T41" fmla="*/ 3532743 h 10652"/>
                <a:gd name="T42" fmla="*/ 10379918 w 10944"/>
                <a:gd name="T43" fmla="*/ 4734872 h 10652"/>
                <a:gd name="T44" fmla="*/ 8369689 w 10944"/>
                <a:gd name="T45" fmla="*/ 5620773 h 10652"/>
                <a:gd name="T46" fmla="*/ 7342095 w 10944"/>
                <a:gd name="T47" fmla="*/ 6314732 h 10652"/>
                <a:gd name="T48" fmla="*/ 6311338 w 10944"/>
                <a:gd name="T49" fmla="*/ 7694967 h 10652"/>
                <a:gd name="T50" fmla="*/ 4256188 w 10944"/>
                <a:gd name="T51" fmla="*/ 8052705 h 10652"/>
                <a:gd name="T52" fmla="*/ 2274785 w 10944"/>
                <a:gd name="T53" fmla="*/ 9611045 h 10652"/>
                <a:gd name="T54" fmla="*/ 270921 w 10944"/>
                <a:gd name="T55" fmla="*/ 9515839 h 10652"/>
                <a:gd name="T56" fmla="*/ 1123760 w 10944"/>
                <a:gd name="T57" fmla="*/ 10759440 h 10652"/>
                <a:gd name="T58" fmla="*/ 2133699 w 10944"/>
                <a:gd name="T59" fmla="*/ 11244604 h 10652"/>
                <a:gd name="T60" fmla="*/ 2160963 w 10944"/>
                <a:gd name="T61" fmla="*/ 11743564 h 10652"/>
                <a:gd name="T62" fmla="*/ 2199438 w 10944"/>
                <a:gd name="T63" fmla="*/ 12224142 h 10652"/>
                <a:gd name="T64" fmla="*/ 1623926 w 10944"/>
                <a:gd name="T65" fmla="*/ 12488203 h 10652"/>
                <a:gd name="T66" fmla="*/ 516179 w 10944"/>
                <a:gd name="T67" fmla="*/ 13374063 h 10652"/>
                <a:gd name="T68" fmla="*/ 750228 w 10944"/>
                <a:gd name="T69" fmla="*/ 14095655 h 10652"/>
                <a:gd name="T70" fmla="*/ 9810852 w 10944"/>
                <a:gd name="T71" fmla="*/ 16354107 h 10652"/>
                <a:gd name="T72" fmla="*/ 10229264 w 10944"/>
                <a:gd name="T73" fmla="*/ 16126890 h 10652"/>
                <a:gd name="T74" fmla="*/ 11649570 w 10944"/>
                <a:gd name="T75" fmla="*/ 15612565 h 106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944"/>
                <a:gd name="T115" fmla="*/ 0 h 10652"/>
                <a:gd name="T116" fmla="*/ 10944 w 10944"/>
                <a:gd name="T117" fmla="*/ 10652 h 1065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944" h="10652">
                  <a:moveTo>
                    <a:pt x="7267" y="10169"/>
                  </a:moveTo>
                  <a:cubicBezTo>
                    <a:pt x="7552" y="10018"/>
                    <a:pt x="8071" y="10028"/>
                    <a:pt x="8061" y="9685"/>
                  </a:cubicBezTo>
                  <a:cubicBezTo>
                    <a:pt x="8051" y="9342"/>
                    <a:pt x="7322" y="8474"/>
                    <a:pt x="7207" y="8110"/>
                  </a:cubicBezTo>
                  <a:cubicBezTo>
                    <a:pt x="7092" y="7746"/>
                    <a:pt x="7292" y="7666"/>
                    <a:pt x="7371" y="7500"/>
                  </a:cubicBezTo>
                  <a:cubicBezTo>
                    <a:pt x="7450" y="7334"/>
                    <a:pt x="7495" y="7193"/>
                    <a:pt x="7679" y="7116"/>
                  </a:cubicBezTo>
                  <a:cubicBezTo>
                    <a:pt x="7863" y="7039"/>
                    <a:pt x="8176" y="7379"/>
                    <a:pt x="8474" y="7039"/>
                  </a:cubicBezTo>
                  <a:cubicBezTo>
                    <a:pt x="8772" y="6699"/>
                    <a:pt x="9211" y="5615"/>
                    <a:pt x="9468" y="5078"/>
                  </a:cubicBezTo>
                  <a:cubicBezTo>
                    <a:pt x="9725" y="4541"/>
                    <a:pt x="9869" y="4241"/>
                    <a:pt x="10017" y="3816"/>
                  </a:cubicBezTo>
                  <a:cubicBezTo>
                    <a:pt x="10165" y="3391"/>
                    <a:pt x="10406" y="2817"/>
                    <a:pt x="10355" y="2527"/>
                  </a:cubicBezTo>
                  <a:cubicBezTo>
                    <a:pt x="10304" y="2237"/>
                    <a:pt x="9687" y="2325"/>
                    <a:pt x="9713" y="2075"/>
                  </a:cubicBezTo>
                  <a:cubicBezTo>
                    <a:pt x="9740" y="1811"/>
                    <a:pt x="9649" y="1164"/>
                    <a:pt x="9789" y="1129"/>
                  </a:cubicBezTo>
                  <a:cubicBezTo>
                    <a:pt x="10290" y="1004"/>
                    <a:pt x="10747" y="957"/>
                    <a:pt x="10897" y="847"/>
                  </a:cubicBezTo>
                  <a:cubicBezTo>
                    <a:pt x="11047" y="737"/>
                    <a:pt x="10802" y="578"/>
                    <a:pt x="10692" y="467"/>
                  </a:cubicBezTo>
                  <a:cubicBezTo>
                    <a:pt x="10582" y="356"/>
                    <a:pt x="10409" y="257"/>
                    <a:pt x="10234" y="179"/>
                  </a:cubicBezTo>
                  <a:cubicBezTo>
                    <a:pt x="10060" y="102"/>
                    <a:pt x="9954" y="-9"/>
                    <a:pt x="9646" y="1"/>
                  </a:cubicBezTo>
                  <a:cubicBezTo>
                    <a:pt x="9341" y="11"/>
                    <a:pt x="8705" y="193"/>
                    <a:pt x="8396" y="237"/>
                  </a:cubicBezTo>
                  <a:cubicBezTo>
                    <a:pt x="8087" y="279"/>
                    <a:pt x="8007" y="208"/>
                    <a:pt x="7788" y="263"/>
                  </a:cubicBezTo>
                  <a:cubicBezTo>
                    <a:pt x="7570" y="320"/>
                    <a:pt x="7301" y="573"/>
                    <a:pt x="7086" y="573"/>
                  </a:cubicBezTo>
                  <a:cubicBezTo>
                    <a:pt x="7035" y="922"/>
                    <a:pt x="6959" y="1372"/>
                    <a:pt x="6933" y="1623"/>
                  </a:cubicBezTo>
                  <a:cubicBezTo>
                    <a:pt x="6907" y="1873"/>
                    <a:pt x="6933" y="1924"/>
                    <a:pt x="6933" y="2075"/>
                  </a:cubicBezTo>
                  <a:cubicBezTo>
                    <a:pt x="6861" y="2150"/>
                    <a:pt x="6794" y="2133"/>
                    <a:pt x="6718" y="2301"/>
                  </a:cubicBezTo>
                  <a:cubicBezTo>
                    <a:pt x="6642" y="2469"/>
                    <a:pt x="6556" y="2823"/>
                    <a:pt x="6475" y="3084"/>
                  </a:cubicBezTo>
                  <a:cubicBezTo>
                    <a:pt x="6475" y="3084"/>
                    <a:pt x="5537" y="3490"/>
                    <a:pt x="5221" y="3661"/>
                  </a:cubicBezTo>
                  <a:cubicBezTo>
                    <a:pt x="4905" y="3832"/>
                    <a:pt x="4793" y="3888"/>
                    <a:pt x="4580" y="4113"/>
                  </a:cubicBezTo>
                  <a:cubicBezTo>
                    <a:pt x="4366" y="4338"/>
                    <a:pt x="3937" y="5012"/>
                    <a:pt x="3937" y="5012"/>
                  </a:cubicBezTo>
                  <a:cubicBezTo>
                    <a:pt x="3937" y="5012"/>
                    <a:pt x="3074" y="5037"/>
                    <a:pt x="2655" y="5245"/>
                  </a:cubicBezTo>
                  <a:cubicBezTo>
                    <a:pt x="2236" y="5453"/>
                    <a:pt x="1833" y="6101"/>
                    <a:pt x="1419" y="6260"/>
                  </a:cubicBezTo>
                  <a:cubicBezTo>
                    <a:pt x="1005" y="6419"/>
                    <a:pt x="289" y="6073"/>
                    <a:pt x="169" y="6198"/>
                  </a:cubicBezTo>
                  <a:cubicBezTo>
                    <a:pt x="49" y="6323"/>
                    <a:pt x="507" y="6820"/>
                    <a:pt x="701" y="7008"/>
                  </a:cubicBezTo>
                  <a:cubicBezTo>
                    <a:pt x="895" y="7196"/>
                    <a:pt x="1223" y="7217"/>
                    <a:pt x="1331" y="7324"/>
                  </a:cubicBezTo>
                  <a:cubicBezTo>
                    <a:pt x="1439" y="7431"/>
                    <a:pt x="1341" y="7543"/>
                    <a:pt x="1348" y="7649"/>
                  </a:cubicBezTo>
                  <a:cubicBezTo>
                    <a:pt x="1355" y="7755"/>
                    <a:pt x="1428" y="7881"/>
                    <a:pt x="1372" y="7962"/>
                  </a:cubicBezTo>
                  <a:cubicBezTo>
                    <a:pt x="1316" y="8043"/>
                    <a:pt x="1188" y="8009"/>
                    <a:pt x="1013" y="8134"/>
                  </a:cubicBezTo>
                  <a:cubicBezTo>
                    <a:pt x="838" y="8259"/>
                    <a:pt x="295" y="8195"/>
                    <a:pt x="322" y="8711"/>
                  </a:cubicBezTo>
                  <a:cubicBezTo>
                    <a:pt x="331" y="8882"/>
                    <a:pt x="-498" y="8858"/>
                    <a:pt x="468" y="9181"/>
                  </a:cubicBezTo>
                  <a:cubicBezTo>
                    <a:pt x="1434" y="9504"/>
                    <a:pt x="5678" y="9982"/>
                    <a:pt x="6120" y="10652"/>
                  </a:cubicBezTo>
                  <a:lnTo>
                    <a:pt x="6381" y="10504"/>
                  </a:lnTo>
                  <a:lnTo>
                    <a:pt x="7267" y="1016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3" name="Freeform 296"/>
            <p:cNvSpPr>
              <a:spLocks/>
            </p:cNvSpPr>
            <p:nvPr/>
          </p:nvSpPr>
          <p:spPr bwMode="auto">
            <a:xfrm>
              <a:off x="6372415" y="2183954"/>
              <a:ext cx="750408" cy="915172"/>
            </a:xfrm>
            <a:custGeom>
              <a:avLst/>
              <a:gdLst>
                <a:gd name="T0" fmla="*/ 0 w 10736"/>
                <a:gd name="T1" fmla="*/ 0 h 10000"/>
                <a:gd name="T2" fmla="*/ 10736 w 10736"/>
                <a:gd name="T3" fmla="*/ 10000 h 10000"/>
              </a:gdLst>
              <a:ahLst/>
              <a:cxnLst>
                <a:cxn ang="0">
                  <a:pos x="9397" y="4647"/>
                </a:cxn>
                <a:cxn ang="0">
                  <a:pos x="9543" y="5202"/>
                </a:cxn>
                <a:cxn ang="0">
                  <a:pos x="10736" y="4050"/>
                </a:cxn>
                <a:cxn ang="0">
                  <a:pos x="10593" y="3380"/>
                </a:cxn>
                <a:cxn ang="0">
                  <a:pos x="10055" y="2790"/>
                </a:cxn>
                <a:cxn ang="0">
                  <a:pos x="9075" y="2540"/>
                </a:cxn>
                <a:cxn ang="0">
                  <a:pos x="8793" y="3233"/>
                </a:cxn>
                <a:cxn ang="0">
                  <a:pos x="8437" y="3459"/>
                </a:cxn>
                <a:cxn ang="0">
                  <a:pos x="8262" y="3149"/>
                </a:cxn>
                <a:cxn ang="0">
                  <a:pos x="7254" y="3152"/>
                </a:cxn>
                <a:cxn ang="0">
                  <a:pos x="6808" y="3468"/>
                </a:cxn>
                <a:cxn ang="0">
                  <a:pos x="6138" y="3363"/>
                </a:cxn>
                <a:cxn ang="0">
                  <a:pos x="4240" y="2732"/>
                </a:cxn>
                <a:cxn ang="0">
                  <a:pos x="4017" y="1891"/>
                </a:cxn>
                <a:cxn ang="0">
                  <a:pos x="4017" y="1156"/>
                </a:cxn>
                <a:cxn ang="0">
                  <a:pos x="4233" y="601"/>
                </a:cxn>
                <a:cxn ang="0">
                  <a:pos x="3571" y="0"/>
                </a:cxn>
                <a:cxn ang="0">
                  <a:pos x="3236" y="105"/>
                </a:cxn>
                <a:cxn ang="0">
                  <a:pos x="2120" y="420"/>
                </a:cxn>
                <a:cxn ang="0">
                  <a:pos x="2455" y="1156"/>
                </a:cxn>
                <a:cxn ang="0">
                  <a:pos x="2009" y="2102"/>
                </a:cxn>
                <a:cxn ang="0">
                  <a:pos x="893" y="3047"/>
                </a:cxn>
                <a:cxn ang="0">
                  <a:pos x="781" y="3783"/>
                </a:cxn>
                <a:cxn ang="0">
                  <a:pos x="670" y="4413"/>
                </a:cxn>
                <a:cxn ang="0">
                  <a:pos x="0" y="4623"/>
                </a:cxn>
                <a:cxn ang="0">
                  <a:pos x="781" y="5569"/>
                </a:cxn>
                <a:cxn ang="0">
                  <a:pos x="1673" y="7145"/>
                </a:cxn>
                <a:cxn ang="0">
                  <a:pos x="2566" y="8949"/>
                </a:cxn>
                <a:cxn ang="0">
                  <a:pos x="3236" y="10000"/>
                </a:cxn>
                <a:cxn ang="0">
                  <a:pos x="4017" y="9159"/>
                </a:cxn>
                <a:cxn ang="0">
                  <a:pos x="4240" y="8004"/>
                </a:cxn>
                <a:cxn ang="0">
                  <a:pos x="5133" y="6725"/>
                </a:cxn>
                <a:cxn ang="0">
                  <a:pos x="6639" y="5875"/>
                </a:cxn>
                <a:cxn ang="0">
                  <a:pos x="8062" y="5306"/>
                </a:cxn>
                <a:cxn ang="0">
                  <a:pos x="7954" y="4393"/>
                </a:cxn>
                <a:cxn ang="0">
                  <a:pos x="8411" y="4228"/>
                </a:cxn>
              </a:cxnLst>
              <a:rect l="T0" t="T1" r="T2" b="T3"/>
              <a:pathLst>
                <a:path w="10736" h="10000">
                  <a:moveTo>
                    <a:pt x="8784" y="4472"/>
                  </a:moveTo>
                  <a:cubicBezTo>
                    <a:pt x="8948" y="4542"/>
                    <a:pt x="9262" y="4499"/>
                    <a:pt x="9397" y="4647"/>
                  </a:cubicBezTo>
                  <a:cubicBezTo>
                    <a:pt x="9282" y="4891"/>
                    <a:pt x="9246" y="4846"/>
                    <a:pt x="9150" y="5059"/>
                  </a:cubicBezTo>
                  <a:cubicBezTo>
                    <a:pt x="9278" y="5100"/>
                    <a:pt x="9553" y="5244"/>
                    <a:pt x="9543" y="5202"/>
                  </a:cubicBezTo>
                  <a:cubicBezTo>
                    <a:pt x="9555" y="5140"/>
                    <a:pt x="9941" y="4675"/>
                    <a:pt x="9949" y="4570"/>
                  </a:cubicBezTo>
                  <a:cubicBezTo>
                    <a:pt x="10062" y="4506"/>
                    <a:pt x="10576" y="4087"/>
                    <a:pt x="10736" y="4050"/>
                  </a:cubicBezTo>
                  <a:lnTo>
                    <a:pt x="10429" y="3991"/>
                  </a:lnTo>
                  <a:cubicBezTo>
                    <a:pt x="10556" y="3858"/>
                    <a:pt x="10557" y="3689"/>
                    <a:pt x="10593" y="3380"/>
                  </a:cubicBezTo>
                  <a:cubicBezTo>
                    <a:pt x="10678" y="3109"/>
                    <a:pt x="10563" y="3146"/>
                    <a:pt x="10508" y="3001"/>
                  </a:cubicBezTo>
                  <a:cubicBezTo>
                    <a:pt x="10453" y="2856"/>
                    <a:pt x="10430" y="2809"/>
                    <a:pt x="10055" y="2790"/>
                  </a:cubicBezTo>
                  <a:cubicBezTo>
                    <a:pt x="9757" y="2713"/>
                    <a:pt x="9789" y="2667"/>
                    <a:pt x="9600" y="2544"/>
                  </a:cubicBezTo>
                  <a:lnTo>
                    <a:pt x="9075" y="2540"/>
                  </a:lnTo>
                  <a:cubicBezTo>
                    <a:pt x="8904" y="2631"/>
                    <a:pt x="8281" y="3056"/>
                    <a:pt x="8247" y="3163"/>
                  </a:cubicBezTo>
                  <a:cubicBezTo>
                    <a:pt x="8213" y="3270"/>
                    <a:pt x="8677" y="3148"/>
                    <a:pt x="8793" y="3233"/>
                  </a:cubicBezTo>
                  <a:cubicBezTo>
                    <a:pt x="8909" y="3318"/>
                    <a:pt x="8879" y="3366"/>
                    <a:pt x="8859" y="3438"/>
                  </a:cubicBezTo>
                  <a:lnTo>
                    <a:pt x="8437" y="3459"/>
                  </a:lnTo>
                  <a:cubicBezTo>
                    <a:pt x="8303" y="3436"/>
                    <a:pt x="8184" y="3409"/>
                    <a:pt x="8149" y="3340"/>
                  </a:cubicBezTo>
                  <a:lnTo>
                    <a:pt x="8262" y="3149"/>
                  </a:lnTo>
                  <a:lnTo>
                    <a:pt x="7715" y="3110"/>
                  </a:lnTo>
                  <a:lnTo>
                    <a:pt x="7254" y="3152"/>
                  </a:lnTo>
                  <a:lnTo>
                    <a:pt x="7031" y="3152"/>
                  </a:lnTo>
                  <a:lnTo>
                    <a:pt x="6808" y="3468"/>
                  </a:lnTo>
                  <a:lnTo>
                    <a:pt x="6584" y="3468"/>
                  </a:lnTo>
                  <a:lnTo>
                    <a:pt x="6138" y="3363"/>
                  </a:lnTo>
                  <a:lnTo>
                    <a:pt x="5357" y="3257"/>
                  </a:lnTo>
                  <a:lnTo>
                    <a:pt x="4240" y="2732"/>
                  </a:lnTo>
                  <a:lnTo>
                    <a:pt x="4575" y="2102"/>
                  </a:lnTo>
                  <a:lnTo>
                    <a:pt x="4017" y="1891"/>
                  </a:lnTo>
                  <a:lnTo>
                    <a:pt x="3794" y="1471"/>
                  </a:lnTo>
                  <a:lnTo>
                    <a:pt x="4017" y="1156"/>
                  </a:lnTo>
                  <a:cubicBezTo>
                    <a:pt x="3980" y="1051"/>
                    <a:pt x="4011" y="999"/>
                    <a:pt x="3974" y="894"/>
                  </a:cubicBezTo>
                  <a:lnTo>
                    <a:pt x="4233" y="601"/>
                  </a:lnTo>
                  <a:cubicBezTo>
                    <a:pt x="4235" y="401"/>
                    <a:pt x="4238" y="200"/>
                    <a:pt x="4240" y="0"/>
                  </a:cubicBezTo>
                  <a:lnTo>
                    <a:pt x="3571" y="0"/>
                  </a:lnTo>
                  <a:lnTo>
                    <a:pt x="3125" y="0"/>
                  </a:lnTo>
                  <a:lnTo>
                    <a:pt x="3236" y="105"/>
                  </a:lnTo>
                  <a:lnTo>
                    <a:pt x="3348" y="210"/>
                  </a:lnTo>
                  <a:lnTo>
                    <a:pt x="2120" y="420"/>
                  </a:lnTo>
                  <a:lnTo>
                    <a:pt x="2120" y="946"/>
                  </a:lnTo>
                  <a:lnTo>
                    <a:pt x="2455" y="1156"/>
                  </a:lnTo>
                  <a:cubicBezTo>
                    <a:pt x="2381" y="1331"/>
                    <a:pt x="2306" y="1506"/>
                    <a:pt x="2232" y="1681"/>
                  </a:cubicBezTo>
                  <a:lnTo>
                    <a:pt x="2009" y="2102"/>
                  </a:lnTo>
                  <a:lnTo>
                    <a:pt x="1339" y="3047"/>
                  </a:lnTo>
                  <a:lnTo>
                    <a:pt x="893" y="3047"/>
                  </a:lnTo>
                  <a:lnTo>
                    <a:pt x="557" y="3363"/>
                  </a:lnTo>
                  <a:lnTo>
                    <a:pt x="781" y="3783"/>
                  </a:lnTo>
                  <a:lnTo>
                    <a:pt x="1116" y="4203"/>
                  </a:lnTo>
                  <a:lnTo>
                    <a:pt x="670" y="4413"/>
                  </a:lnTo>
                  <a:lnTo>
                    <a:pt x="223" y="4518"/>
                  </a:lnTo>
                  <a:lnTo>
                    <a:pt x="0" y="4623"/>
                  </a:lnTo>
                  <a:lnTo>
                    <a:pt x="446" y="5149"/>
                  </a:lnTo>
                  <a:lnTo>
                    <a:pt x="781" y="5569"/>
                  </a:lnTo>
                  <a:lnTo>
                    <a:pt x="1450" y="5149"/>
                  </a:lnTo>
                  <a:cubicBezTo>
                    <a:pt x="1524" y="5814"/>
                    <a:pt x="1599" y="6480"/>
                    <a:pt x="1673" y="7145"/>
                  </a:cubicBezTo>
                  <a:lnTo>
                    <a:pt x="2009" y="8004"/>
                  </a:lnTo>
                  <a:lnTo>
                    <a:pt x="2566" y="8949"/>
                  </a:lnTo>
                  <a:lnTo>
                    <a:pt x="2901" y="9475"/>
                  </a:lnTo>
                  <a:lnTo>
                    <a:pt x="3236" y="10000"/>
                  </a:lnTo>
                  <a:lnTo>
                    <a:pt x="3571" y="9685"/>
                  </a:lnTo>
                  <a:lnTo>
                    <a:pt x="4017" y="9159"/>
                  </a:lnTo>
                  <a:lnTo>
                    <a:pt x="4128" y="8739"/>
                  </a:lnTo>
                  <a:cubicBezTo>
                    <a:pt x="4165" y="8494"/>
                    <a:pt x="4203" y="8249"/>
                    <a:pt x="4240" y="8004"/>
                  </a:cubicBezTo>
                  <a:cubicBezTo>
                    <a:pt x="4277" y="7788"/>
                    <a:pt x="4315" y="7572"/>
                    <a:pt x="4352" y="7356"/>
                  </a:cubicBezTo>
                  <a:lnTo>
                    <a:pt x="5133" y="6725"/>
                  </a:lnTo>
                  <a:lnTo>
                    <a:pt x="5915" y="6200"/>
                  </a:lnTo>
                  <a:lnTo>
                    <a:pt x="6639" y="5875"/>
                  </a:lnTo>
                  <a:cubicBezTo>
                    <a:pt x="6658" y="5668"/>
                    <a:pt x="7156" y="5557"/>
                    <a:pt x="7176" y="5350"/>
                  </a:cubicBezTo>
                  <a:cubicBezTo>
                    <a:pt x="7217" y="5258"/>
                    <a:pt x="8021" y="5398"/>
                    <a:pt x="8062" y="5306"/>
                  </a:cubicBezTo>
                  <a:cubicBezTo>
                    <a:pt x="7988" y="5026"/>
                    <a:pt x="7935" y="4864"/>
                    <a:pt x="7861" y="4584"/>
                  </a:cubicBezTo>
                  <a:cubicBezTo>
                    <a:pt x="7833" y="4487"/>
                    <a:pt x="7982" y="4490"/>
                    <a:pt x="7954" y="4393"/>
                  </a:cubicBezTo>
                  <a:cubicBezTo>
                    <a:pt x="7982" y="4385"/>
                    <a:pt x="8059" y="4243"/>
                    <a:pt x="8087" y="4235"/>
                  </a:cubicBezTo>
                  <a:cubicBezTo>
                    <a:pt x="8120" y="4206"/>
                    <a:pt x="8344" y="4234"/>
                    <a:pt x="8411" y="4228"/>
                  </a:cubicBezTo>
                  <a:cubicBezTo>
                    <a:pt x="8478" y="4222"/>
                    <a:pt x="8620" y="4402"/>
                    <a:pt x="8784" y="447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4" name="Freeform 297"/>
            <p:cNvSpPr>
              <a:spLocks/>
            </p:cNvSpPr>
            <p:nvPr/>
          </p:nvSpPr>
          <p:spPr bwMode="auto">
            <a:xfrm>
              <a:off x="6103248" y="2151328"/>
              <a:ext cx="363784" cy="282219"/>
            </a:xfrm>
            <a:custGeom>
              <a:avLst/>
              <a:gdLst>
                <a:gd name="T0" fmla="*/ 11195818 w 10348"/>
                <a:gd name="T1" fmla="*/ 204963 h 11017"/>
                <a:gd name="T2" fmla="*/ 10067345 w 10348"/>
                <a:gd name="T3" fmla="*/ 732626 h 11017"/>
                <a:gd name="T4" fmla="*/ 9304892 w 10348"/>
                <a:gd name="T5" fmla="*/ 732626 h 11017"/>
                <a:gd name="T6" fmla="*/ 9049954 w 10348"/>
                <a:gd name="T7" fmla="*/ 183150 h 11017"/>
                <a:gd name="T8" fmla="*/ 8796212 w 10348"/>
                <a:gd name="T9" fmla="*/ 0 h 11017"/>
                <a:gd name="T10" fmla="*/ 8033759 w 10348"/>
                <a:gd name="T11" fmla="*/ 549475 h 11017"/>
                <a:gd name="T12" fmla="*/ 7525081 w 10348"/>
                <a:gd name="T13" fmla="*/ 916399 h 11017"/>
                <a:gd name="T14" fmla="*/ 6553293 w 10348"/>
                <a:gd name="T15" fmla="*/ 722654 h 11017"/>
                <a:gd name="T16" fmla="*/ 6000175 w 10348"/>
                <a:gd name="T17" fmla="*/ 732626 h 11017"/>
                <a:gd name="T18" fmla="*/ 5236559 w 10348"/>
                <a:gd name="T19" fmla="*/ 732626 h 11017"/>
                <a:gd name="T20" fmla="*/ 4220364 w 10348"/>
                <a:gd name="T21" fmla="*/ 549475 h 11017"/>
                <a:gd name="T22" fmla="*/ 3965427 w 10348"/>
                <a:gd name="T23" fmla="*/ 1465874 h 11017"/>
                <a:gd name="T24" fmla="*/ 2695459 w 10348"/>
                <a:gd name="T25" fmla="*/ 1832200 h 11017"/>
                <a:gd name="T26" fmla="*/ 2186780 w 10348"/>
                <a:gd name="T27" fmla="*/ 2198500 h 11017"/>
                <a:gd name="T28" fmla="*/ 1424327 w 10348"/>
                <a:gd name="T29" fmla="*/ 2015350 h 11017"/>
                <a:gd name="T30" fmla="*/ 671248 w 10348"/>
                <a:gd name="T31" fmla="*/ 1773019 h 11017"/>
                <a:gd name="T32" fmla="*/ 416310 w 10348"/>
                <a:gd name="T33" fmla="*/ 2931749 h 11017"/>
                <a:gd name="T34" fmla="*/ 406936 w 10348"/>
                <a:gd name="T35" fmla="*/ 3664400 h 11017"/>
                <a:gd name="T36" fmla="*/ 0 w 10348"/>
                <a:gd name="T37" fmla="*/ 4818143 h 11017"/>
                <a:gd name="T38" fmla="*/ 935525 w 10348"/>
                <a:gd name="T39" fmla="*/ 5243649 h 11017"/>
                <a:gd name="T40" fmla="*/ 915648 w 10348"/>
                <a:gd name="T41" fmla="*/ 6046672 h 11017"/>
                <a:gd name="T42" fmla="*/ 551955 w 10348"/>
                <a:gd name="T43" fmla="*/ 6616715 h 11017"/>
                <a:gd name="T44" fmla="*/ 1596236 w 10348"/>
                <a:gd name="T45" fmla="*/ 6779299 h 11017"/>
                <a:gd name="T46" fmla="*/ 2114287 w 10348"/>
                <a:gd name="T47" fmla="*/ 6786154 h 11017"/>
                <a:gd name="T48" fmla="*/ 3536254 w 10348"/>
                <a:gd name="T49" fmla="*/ 6840349 h 11017"/>
                <a:gd name="T50" fmla="*/ 5592076 w 10348"/>
                <a:gd name="T51" fmla="*/ 6392431 h 11017"/>
                <a:gd name="T52" fmla="*/ 5906643 w 10348"/>
                <a:gd name="T53" fmla="*/ 5557624 h 11017"/>
                <a:gd name="T54" fmla="*/ 6894784 w 10348"/>
                <a:gd name="T55" fmla="*/ 5354531 h 11017"/>
                <a:gd name="T56" fmla="*/ 8474632 w 10348"/>
                <a:gd name="T57" fmla="*/ 4845564 h 11017"/>
                <a:gd name="T58" fmla="*/ 8533098 w 10348"/>
                <a:gd name="T59" fmla="*/ 4213850 h 11017"/>
                <a:gd name="T60" fmla="*/ 8872228 w 10348"/>
                <a:gd name="T61" fmla="*/ 4051266 h 11017"/>
                <a:gd name="T62" fmla="*/ 9318918 w 10348"/>
                <a:gd name="T63" fmla="*/ 3786500 h 11017"/>
                <a:gd name="T64" fmla="*/ 10079045 w 10348"/>
                <a:gd name="T65" fmla="*/ 3074415 h 11017"/>
                <a:gd name="T66" fmla="*/ 10224030 w 10348"/>
                <a:gd name="T67" fmla="*/ 2646441 h 11017"/>
                <a:gd name="T68" fmla="*/ 10726892 w 10348"/>
                <a:gd name="T69" fmla="*/ 1995407 h 11017"/>
                <a:gd name="T70" fmla="*/ 10321120 w 10348"/>
                <a:gd name="T71" fmla="*/ 1282724 h 11017"/>
                <a:gd name="T72" fmla="*/ 12100929 w 10348"/>
                <a:gd name="T73" fmla="*/ 1099574 h 11017"/>
                <a:gd name="T74" fmla="*/ 11592251 w 10348"/>
                <a:gd name="T75" fmla="*/ 549475 h 11017"/>
                <a:gd name="T76" fmla="*/ 11195818 w 10348"/>
                <a:gd name="T77" fmla="*/ 204963 h 1101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348"/>
                <a:gd name="T118" fmla="*/ 0 h 11017"/>
                <a:gd name="T119" fmla="*/ 10348 w 10348"/>
                <a:gd name="T120" fmla="*/ 11017 h 1101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348" h="11017">
                  <a:moveTo>
                    <a:pt x="9574" y="329"/>
                  </a:moveTo>
                  <a:cubicBezTo>
                    <a:pt x="9252" y="611"/>
                    <a:pt x="8879" y="1035"/>
                    <a:pt x="8609" y="1176"/>
                  </a:cubicBezTo>
                  <a:cubicBezTo>
                    <a:pt x="8340" y="1317"/>
                    <a:pt x="8174" y="1176"/>
                    <a:pt x="7957" y="1176"/>
                  </a:cubicBezTo>
                  <a:cubicBezTo>
                    <a:pt x="7884" y="882"/>
                    <a:pt x="7812" y="588"/>
                    <a:pt x="7739" y="294"/>
                  </a:cubicBezTo>
                  <a:lnTo>
                    <a:pt x="7522" y="0"/>
                  </a:lnTo>
                  <a:lnTo>
                    <a:pt x="6870" y="882"/>
                  </a:lnTo>
                  <a:cubicBezTo>
                    <a:pt x="6725" y="1078"/>
                    <a:pt x="6646" y="1425"/>
                    <a:pt x="6435" y="1471"/>
                  </a:cubicBezTo>
                  <a:cubicBezTo>
                    <a:pt x="6224" y="1517"/>
                    <a:pt x="5881" y="1264"/>
                    <a:pt x="5604" y="1160"/>
                  </a:cubicBezTo>
                  <a:cubicBezTo>
                    <a:pt x="5446" y="1165"/>
                    <a:pt x="5319" y="1173"/>
                    <a:pt x="5131" y="1176"/>
                  </a:cubicBezTo>
                  <a:cubicBezTo>
                    <a:pt x="4943" y="1179"/>
                    <a:pt x="4696" y="1176"/>
                    <a:pt x="4478" y="1176"/>
                  </a:cubicBezTo>
                  <a:lnTo>
                    <a:pt x="3609" y="882"/>
                  </a:lnTo>
                  <a:cubicBezTo>
                    <a:pt x="3536" y="1372"/>
                    <a:pt x="3464" y="1863"/>
                    <a:pt x="3391" y="2353"/>
                  </a:cubicBezTo>
                  <a:lnTo>
                    <a:pt x="2305" y="2941"/>
                  </a:lnTo>
                  <a:lnTo>
                    <a:pt x="1870" y="3529"/>
                  </a:lnTo>
                  <a:lnTo>
                    <a:pt x="1218" y="3235"/>
                  </a:lnTo>
                  <a:lnTo>
                    <a:pt x="574" y="2846"/>
                  </a:lnTo>
                  <a:cubicBezTo>
                    <a:pt x="501" y="3434"/>
                    <a:pt x="429" y="4118"/>
                    <a:pt x="356" y="4706"/>
                  </a:cubicBezTo>
                  <a:cubicBezTo>
                    <a:pt x="284" y="5098"/>
                    <a:pt x="420" y="5490"/>
                    <a:pt x="348" y="5882"/>
                  </a:cubicBezTo>
                  <a:cubicBezTo>
                    <a:pt x="278" y="6404"/>
                    <a:pt x="70" y="7212"/>
                    <a:pt x="0" y="7734"/>
                  </a:cubicBezTo>
                  <a:cubicBezTo>
                    <a:pt x="290" y="7930"/>
                    <a:pt x="510" y="8221"/>
                    <a:pt x="800" y="8417"/>
                  </a:cubicBezTo>
                  <a:cubicBezTo>
                    <a:pt x="365" y="10182"/>
                    <a:pt x="838" y="9339"/>
                    <a:pt x="783" y="9706"/>
                  </a:cubicBezTo>
                  <a:cubicBezTo>
                    <a:pt x="728" y="10073"/>
                    <a:pt x="375" y="10425"/>
                    <a:pt x="472" y="10621"/>
                  </a:cubicBezTo>
                  <a:cubicBezTo>
                    <a:pt x="569" y="10817"/>
                    <a:pt x="1142" y="10837"/>
                    <a:pt x="1365" y="10882"/>
                  </a:cubicBezTo>
                  <a:cubicBezTo>
                    <a:pt x="1588" y="10927"/>
                    <a:pt x="1663" y="10844"/>
                    <a:pt x="1808" y="10893"/>
                  </a:cubicBezTo>
                  <a:cubicBezTo>
                    <a:pt x="1953" y="10942"/>
                    <a:pt x="2528" y="11085"/>
                    <a:pt x="3024" y="10980"/>
                  </a:cubicBezTo>
                  <a:cubicBezTo>
                    <a:pt x="3520" y="10875"/>
                    <a:pt x="4444" y="10604"/>
                    <a:pt x="4782" y="10261"/>
                  </a:cubicBezTo>
                  <a:cubicBezTo>
                    <a:pt x="5120" y="9918"/>
                    <a:pt x="4865" y="9199"/>
                    <a:pt x="5051" y="8921"/>
                  </a:cubicBezTo>
                  <a:cubicBezTo>
                    <a:pt x="5237" y="8643"/>
                    <a:pt x="5530" y="8785"/>
                    <a:pt x="5896" y="8595"/>
                  </a:cubicBezTo>
                  <a:cubicBezTo>
                    <a:pt x="6262" y="8405"/>
                    <a:pt x="7014" y="8083"/>
                    <a:pt x="7247" y="7778"/>
                  </a:cubicBezTo>
                  <a:cubicBezTo>
                    <a:pt x="7481" y="7473"/>
                    <a:pt x="7240" y="6977"/>
                    <a:pt x="7297" y="6764"/>
                  </a:cubicBezTo>
                  <a:cubicBezTo>
                    <a:pt x="7354" y="6552"/>
                    <a:pt x="7475" y="6617"/>
                    <a:pt x="7587" y="6503"/>
                  </a:cubicBezTo>
                  <a:cubicBezTo>
                    <a:pt x="7699" y="6389"/>
                    <a:pt x="7797" y="6339"/>
                    <a:pt x="7969" y="6078"/>
                  </a:cubicBezTo>
                  <a:cubicBezTo>
                    <a:pt x="8141" y="5817"/>
                    <a:pt x="8490" y="5240"/>
                    <a:pt x="8619" y="4935"/>
                  </a:cubicBezTo>
                  <a:cubicBezTo>
                    <a:pt x="8748" y="4630"/>
                    <a:pt x="8651" y="4537"/>
                    <a:pt x="8743" y="4248"/>
                  </a:cubicBezTo>
                  <a:cubicBezTo>
                    <a:pt x="8835" y="3959"/>
                    <a:pt x="9159" y="3568"/>
                    <a:pt x="9173" y="3203"/>
                  </a:cubicBezTo>
                  <a:cubicBezTo>
                    <a:pt x="9187" y="2838"/>
                    <a:pt x="8630" y="2299"/>
                    <a:pt x="8826" y="2059"/>
                  </a:cubicBezTo>
                  <a:cubicBezTo>
                    <a:pt x="9022" y="1819"/>
                    <a:pt x="9841" y="1863"/>
                    <a:pt x="10348" y="1765"/>
                  </a:cubicBezTo>
                  <a:lnTo>
                    <a:pt x="9913" y="882"/>
                  </a:lnTo>
                  <a:lnTo>
                    <a:pt x="9574" y="32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5" name="Freeform 298"/>
            <p:cNvSpPr>
              <a:spLocks/>
            </p:cNvSpPr>
            <p:nvPr/>
          </p:nvSpPr>
          <p:spPr bwMode="auto">
            <a:xfrm>
              <a:off x="6920539" y="2572209"/>
              <a:ext cx="115824" cy="141926"/>
            </a:xfrm>
            <a:custGeom>
              <a:avLst/>
              <a:gdLst>
                <a:gd name="T0" fmla="*/ 2147483647 w 90"/>
                <a:gd name="T1" fmla="*/ 2147483647 h 78"/>
                <a:gd name="T2" fmla="*/ 2147483647 w 90"/>
                <a:gd name="T3" fmla="*/ 2147483647 h 78"/>
                <a:gd name="T4" fmla="*/ 2147483647 w 90"/>
                <a:gd name="T5" fmla="*/ 2147483647 h 78"/>
                <a:gd name="T6" fmla="*/ 2147483647 w 90"/>
                <a:gd name="T7" fmla="*/ 2147483647 h 78"/>
                <a:gd name="T8" fmla="*/ 2147483647 w 90"/>
                <a:gd name="T9" fmla="*/ 0 h 78"/>
                <a:gd name="T10" fmla="*/ 2147483647 w 90"/>
                <a:gd name="T11" fmla="*/ 0 h 78"/>
                <a:gd name="T12" fmla="*/ 2147483647 w 90"/>
                <a:gd name="T13" fmla="*/ 2147483647 h 78"/>
                <a:gd name="T14" fmla="*/ 0 w 90"/>
                <a:gd name="T15" fmla="*/ 2147483647 h 78"/>
                <a:gd name="T16" fmla="*/ 2147483647 w 90"/>
                <a:gd name="T17" fmla="*/ 2147483647 h 78"/>
                <a:gd name="T18" fmla="*/ 2147483647 w 90"/>
                <a:gd name="T19" fmla="*/ 2147483647 h 78"/>
                <a:gd name="T20" fmla="*/ 2147483647 w 90"/>
                <a:gd name="T21" fmla="*/ 2147483647 h 78"/>
                <a:gd name="T22" fmla="*/ 2147483647 w 90"/>
                <a:gd name="T23" fmla="*/ 2147483647 h 78"/>
                <a:gd name="T24" fmla="*/ 2147483647 w 90"/>
                <a:gd name="T25" fmla="*/ 2147483647 h 78"/>
                <a:gd name="T26" fmla="*/ 2147483647 w 90"/>
                <a:gd name="T27" fmla="*/ 2147483647 h 78"/>
                <a:gd name="T28" fmla="*/ 2147483647 w 90"/>
                <a:gd name="T29" fmla="*/ 2147483647 h 7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0"/>
                <a:gd name="T46" fmla="*/ 0 h 78"/>
                <a:gd name="T47" fmla="*/ 90 w 90"/>
                <a:gd name="T48" fmla="*/ 78 h 7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0" h="78">
                  <a:moveTo>
                    <a:pt x="72" y="42"/>
                  </a:moveTo>
                  <a:lnTo>
                    <a:pt x="78" y="30"/>
                  </a:lnTo>
                  <a:lnTo>
                    <a:pt x="84" y="18"/>
                  </a:lnTo>
                  <a:lnTo>
                    <a:pt x="48" y="12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78"/>
                  </a:lnTo>
                  <a:lnTo>
                    <a:pt x="54" y="72"/>
                  </a:lnTo>
                  <a:lnTo>
                    <a:pt x="78" y="66"/>
                  </a:lnTo>
                  <a:lnTo>
                    <a:pt x="84" y="72"/>
                  </a:lnTo>
                  <a:lnTo>
                    <a:pt x="90" y="48"/>
                  </a:lnTo>
                  <a:lnTo>
                    <a:pt x="72" y="4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6" name="Freeform 331"/>
            <p:cNvSpPr>
              <a:spLocks/>
            </p:cNvSpPr>
            <p:nvPr/>
          </p:nvSpPr>
          <p:spPr bwMode="auto">
            <a:xfrm>
              <a:off x="6670948" y="2384607"/>
              <a:ext cx="220228" cy="123981"/>
            </a:xfrm>
            <a:custGeom>
              <a:avLst/>
              <a:gdLst>
                <a:gd name="T0" fmla="*/ 295343166 w 10000"/>
                <a:gd name="T1" fmla="*/ 23464648 h 11631"/>
                <a:gd name="T2" fmla="*/ 211266544 w 10000"/>
                <a:gd name="T3" fmla="*/ 19464679 h 11631"/>
                <a:gd name="T4" fmla="*/ 80079812 w 10000"/>
                <a:gd name="T5" fmla="*/ 5066397 h 11631"/>
                <a:gd name="T6" fmla="*/ 34045730 w 10000"/>
                <a:gd name="T7" fmla="*/ 0 h 11631"/>
                <a:gd name="T8" fmla="*/ 0 w 10000"/>
                <a:gd name="T9" fmla="*/ 20905300 h 11631"/>
                <a:gd name="T10" fmla="*/ 132916036 w 10000"/>
                <a:gd name="T11" fmla="*/ 40409064 h 11631"/>
                <a:gd name="T12" fmla="*/ 226829190 w 10000"/>
                <a:gd name="T13" fmla="*/ 44652850 h 11631"/>
                <a:gd name="T14" fmla="*/ 308023402 w 10000"/>
                <a:gd name="T15" fmla="*/ 50624540 h 11631"/>
                <a:gd name="T16" fmla="*/ 333384903 w 10000"/>
                <a:gd name="T17" fmla="*/ 37910715 h 11631"/>
                <a:gd name="T18" fmla="*/ 384261094 w 10000"/>
                <a:gd name="T19" fmla="*/ 35377574 h 11631"/>
                <a:gd name="T20" fmla="*/ 342568769 w 10000"/>
                <a:gd name="T21" fmla="*/ 29418954 h 11631"/>
                <a:gd name="T22" fmla="*/ 319320726 w 10000"/>
                <a:gd name="T23" fmla="*/ 28822644 h 11631"/>
                <a:gd name="T24" fmla="*/ 295343166 w 10000"/>
                <a:gd name="T25" fmla="*/ 23464648 h 116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000"/>
                <a:gd name="T40" fmla="*/ 0 h 11631"/>
                <a:gd name="T41" fmla="*/ 10000 w 10000"/>
                <a:gd name="T42" fmla="*/ 11631 h 116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000" h="11631">
                  <a:moveTo>
                    <a:pt x="7686" y="5391"/>
                  </a:moveTo>
                  <a:lnTo>
                    <a:pt x="5498" y="4472"/>
                  </a:lnTo>
                  <a:lnTo>
                    <a:pt x="2084" y="1164"/>
                  </a:lnTo>
                  <a:lnTo>
                    <a:pt x="886" y="0"/>
                  </a:lnTo>
                  <a:lnTo>
                    <a:pt x="0" y="4803"/>
                  </a:lnTo>
                  <a:lnTo>
                    <a:pt x="3459" y="9284"/>
                  </a:lnTo>
                  <a:lnTo>
                    <a:pt x="5903" y="10259"/>
                  </a:lnTo>
                  <a:lnTo>
                    <a:pt x="8016" y="11631"/>
                  </a:lnTo>
                  <a:lnTo>
                    <a:pt x="8676" y="8710"/>
                  </a:lnTo>
                  <a:lnTo>
                    <a:pt x="10000" y="8128"/>
                  </a:lnTo>
                  <a:lnTo>
                    <a:pt x="8915" y="6759"/>
                  </a:lnTo>
                  <a:lnTo>
                    <a:pt x="8310" y="6622"/>
                  </a:lnTo>
                  <a:cubicBezTo>
                    <a:pt x="8207" y="6039"/>
                    <a:pt x="7790" y="5973"/>
                    <a:pt x="7686" y="539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7" name="Freeform 447"/>
            <p:cNvSpPr>
              <a:spLocks/>
            </p:cNvSpPr>
            <p:nvPr/>
          </p:nvSpPr>
          <p:spPr bwMode="auto">
            <a:xfrm>
              <a:off x="7028207" y="2524901"/>
              <a:ext cx="277325" cy="502447"/>
            </a:xfrm>
            <a:custGeom>
              <a:avLst/>
              <a:gdLst>
                <a:gd name="T0" fmla="*/ 2939213 w 12864"/>
                <a:gd name="T1" fmla="*/ 0 h 10000"/>
                <a:gd name="T2" fmla="*/ 2299287 w 12864"/>
                <a:gd name="T3" fmla="*/ 1502885 h 10000"/>
                <a:gd name="T4" fmla="*/ 1987244 w 12864"/>
                <a:gd name="T5" fmla="*/ 1905585 h 10000"/>
                <a:gd name="T6" fmla="*/ 1888517 w 12864"/>
                <a:gd name="T7" fmla="*/ 1442940 h 10000"/>
                <a:gd name="T8" fmla="*/ 815352 w 12864"/>
                <a:gd name="T9" fmla="*/ 3621799 h 10000"/>
                <a:gd name="T10" fmla="*/ 159105 w 12864"/>
                <a:gd name="T11" fmla="*/ 6471743 h 10000"/>
                <a:gd name="T12" fmla="*/ 0 w 12864"/>
                <a:gd name="T13" fmla="*/ 8454043 h 10000"/>
                <a:gd name="T14" fmla="*/ 1086843 w 12864"/>
                <a:gd name="T15" fmla="*/ 12945881 h 10000"/>
                <a:gd name="T16" fmla="*/ 842667 w 12864"/>
                <a:gd name="T17" fmla="*/ 15378798 h 10000"/>
                <a:gd name="T18" fmla="*/ 2093902 w 12864"/>
                <a:gd name="T19" fmla="*/ 15848581 h 10000"/>
                <a:gd name="T20" fmla="*/ 2811849 w 12864"/>
                <a:gd name="T21" fmla="*/ 15767122 h 10000"/>
                <a:gd name="T22" fmla="*/ 2412113 w 12864"/>
                <a:gd name="T23" fmla="*/ 13880704 h 10000"/>
                <a:gd name="T24" fmla="*/ 2676113 w 12864"/>
                <a:gd name="T25" fmla="*/ 14393662 h 10000"/>
                <a:gd name="T26" fmla="*/ 2945402 w 12864"/>
                <a:gd name="T27" fmla="*/ 17145373 h 10000"/>
                <a:gd name="T28" fmla="*/ 3256102 w 12864"/>
                <a:gd name="T29" fmla="*/ 19211529 h 10000"/>
                <a:gd name="T30" fmla="*/ 3330137 w 12864"/>
                <a:gd name="T31" fmla="*/ 23969450 h 10000"/>
                <a:gd name="T32" fmla="*/ 3969642 w 12864"/>
                <a:gd name="T33" fmla="*/ 21294455 h 10000"/>
                <a:gd name="T34" fmla="*/ 3692425 w 12864"/>
                <a:gd name="T35" fmla="*/ 16622833 h 10000"/>
                <a:gd name="T36" fmla="*/ 3240682 w 12864"/>
                <a:gd name="T37" fmla="*/ 15294894 h 10000"/>
                <a:gd name="T38" fmla="*/ 3466333 w 12864"/>
                <a:gd name="T39" fmla="*/ 14233042 h 10000"/>
                <a:gd name="T40" fmla="*/ 3428424 w 12864"/>
                <a:gd name="T41" fmla="*/ 13350976 h 10000"/>
                <a:gd name="T42" fmla="*/ 2826387 w 12864"/>
                <a:gd name="T43" fmla="*/ 11493355 h 10000"/>
                <a:gd name="T44" fmla="*/ 3127416 w 12864"/>
                <a:gd name="T45" fmla="*/ 10079166 h 10000"/>
                <a:gd name="T46" fmla="*/ 3488802 w 12864"/>
                <a:gd name="T47" fmla="*/ 10057603 h 10000"/>
                <a:gd name="T48" fmla="*/ 4268468 w 12864"/>
                <a:gd name="T49" fmla="*/ 9158718 h 10000"/>
                <a:gd name="T50" fmla="*/ 4551413 w 12864"/>
                <a:gd name="T51" fmla="*/ 8389306 h 10000"/>
                <a:gd name="T52" fmla="*/ 4898701 w 12864"/>
                <a:gd name="T53" fmla="*/ 7195633 h 10000"/>
                <a:gd name="T54" fmla="*/ 5669537 w 12864"/>
                <a:gd name="T55" fmla="*/ 6977512 h 10000"/>
                <a:gd name="T56" fmla="*/ 5405094 w 12864"/>
                <a:gd name="T57" fmla="*/ 4918543 h 10000"/>
                <a:gd name="T58" fmla="*/ 4870925 w 12864"/>
                <a:gd name="T59" fmla="*/ 4139548 h 10000"/>
                <a:gd name="T60" fmla="*/ 4190888 w 12864"/>
                <a:gd name="T61" fmla="*/ 3895025 h 10000"/>
                <a:gd name="T62" fmla="*/ 3427983 w 12864"/>
                <a:gd name="T63" fmla="*/ 4101166 h 10000"/>
                <a:gd name="T64" fmla="*/ 3274605 w 12864"/>
                <a:gd name="T65" fmla="*/ 4225799 h 10000"/>
                <a:gd name="T66" fmla="*/ 3127416 w 12864"/>
                <a:gd name="T67" fmla="*/ 3715287 h 10000"/>
                <a:gd name="T68" fmla="*/ 3466333 w 12864"/>
                <a:gd name="T69" fmla="*/ 3005771 h 10000"/>
                <a:gd name="T70" fmla="*/ 3466333 w 12864"/>
                <a:gd name="T71" fmla="*/ 1150548 h 10000"/>
                <a:gd name="T72" fmla="*/ 2939213 w 12864"/>
                <a:gd name="T73" fmla="*/ 0 h 100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864"/>
                <a:gd name="T112" fmla="*/ 0 h 10000"/>
                <a:gd name="T113" fmla="*/ 12864 w 12864"/>
                <a:gd name="T114" fmla="*/ 10000 h 1000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864" h="10000">
                  <a:moveTo>
                    <a:pt x="6669" y="0"/>
                  </a:moveTo>
                  <a:lnTo>
                    <a:pt x="5217" y="627"/>
                  </a:lnTo>
                  <a:lnTo>
                    <a:pt x="4509" y="795"/>
                  </a:lnTo>
                  <a:lnTo>
                    <a:pt x="4285" y="602"/>
                  </a:lnTo>
                  <a:lnTo>
                    <a:pt x="1850" y="1511"/>
                  </a:lnTo>
                  <a:lnTo>
                    <a:pt x="361" y="2700"/>
                  </a:lnTo>
                  <a:lnTo>
                    <a:pt x="0" y="3527"/>
                  </a:lnTo>
                  <a:lnTo>
                    <a:pt x="2466" y="5401"/>
                  </a:lnTo>
                  <a:lnTo>
                    <a:pt x="1912" y="6416"/>
                  </a:lnTo>
                  <a:cubicBezTo>
                    <a:pt x="2658" y="6304"/>
                    <a:pt x="4006" y="6725"/>
                    <a:pt x="4751" y="6612"/>
                  </a:cubicBezTo>
                  <a:lnTo>
                    <a:pt x="6380" y="6578"/>
                  </a:lnTo>
                  <a:lnTo>
                    <a:pt x="5473" y="5791"/>
                  </a:lnTo>
                  <a:lnTo>
                    <a:pt x="6072" y="6005"/>
                  </a:lnTo>
                  <a:lnTo>
                    <a:pt x="6683" y="7153"/>
                  </a:lnTo>
                  <a:lnTo>
                    <a:pt x="7388" y="8015"/>
                  </a:lnTo>
                  <a:cubicBezTo>
                    <a:pt x="7359" y="8285"/>
                    <a:pt x="7584" y="9729"/>
                    <a:pt x="7556" y="10000"/>
                  </a:cubicBezTo>
                  <a:lnTo>
                    <a:pt x="9007" y="8884"/>
                  </a:lnTo>
                  <a:lnTo>
                    <a:pt x="8378" y="6935"/>
                  </a:lnTo>
                  <a:lnTo>
                    <a:pt x="7353" y="6381"/>
                  </a:lnTo>
                  <a:lnTo>
                    <a:pt x="7865" y="5938"/>
                  </a:lnTo>
                  <a:cubicBezTo>
                    <a:pt x="7836" y="5815"/>
                    <a:pt x="7808" y="5693"/>
                    <a:pt x="7779" y="5570"/>
                  </a:cubicBezTo>
                  <a:lnTo>
                    <a:pt x="6413" y="4795"/>
                  </a:lnTo>
                  <a:lnTo>
                    <a:pt x="7096" y="4205"/>
                  </a:lnTo>
                  <a:lnTo>
                    <a:pt x="7916" y="4196"/>
                  </a:lnTo>
                  <a:lnTo>
                    <a:pt x="9685" y="3821"/>
                  </a:lnTo>
                  <a:cubicBezTo>
                    <a:pt x="9793" y="3687"/>
                    <a:pt x="10219" y="3634"/>
                    <a:pt x="10327" y="3500"/>
                  </a:cubicBezTo>
                  <a:lnTo>
                    <a:pt x="11115" y="3002"/>
                  </a:lnTo>
                  <a:cubicBezTo>
                    <a:pt x="11093" y="2923"/>
                    <a:pt x="12886" y="2990"/>
                    <a:pt x="12864" y="2911"/>
                  </a:cubicBezTo>
                  <a:lnTo>
                    <a:pt x="12264" y="2052"/>
                  </a:lnTo>
                  <a:cubicBezTo>
                    <a:pt x="12238" y="1992"/>
                    <a:pt x="11078" y="1787"/>
                    <a:pt x="11052" y="1727"/>
                  </a:cubicBezTo>
                  <a:cubicBezTo>
                    <a:pt x="11067" y="1385"/>
                    <a:pt x="9494" y="1967"/>
                    <a:pt x="9509" y="1625"/>
                  </a:cubicBezTo>
                  <a:lnTo>
                    <a:pt x="7778" y="1711"/>
                  </a:lnTo>
                  <a:lnTo>
                    <a:pt x="7430" y="1763"/>
                  </a:lnTo>
                  <a:lnTo>
                    <a:pt x="7096" y="1550"/>
                  </a:lnTo>
                  <a:lnTo>
                    <a:pt x="7865" y="1254"/>
                  </a:lnTo>
                  <a:lnTo>
                    <a:pt x="7865" y="480"/>
                  </a:lnTo>
                  <a:lnTo>
                    <a:pt x="6669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8" name="Freeform 241"/>
            <p:cNvSpPr>
              <a:spLocks/>
            </p:cNvSpPr>
            <p:nvPr/>
          </p:nvSpPr>
          <p:spPr bwMode="auto">
            <a:xfrm>
              <a:off x="6912383" y="2456385"/>
              <a:ext cx="91354" cy="50570"/>
            </a:xfrm>
            <a:custGeom>
              <a:avLst/>
              <a:gdLst>
                <a:gd name="T0" fmla="*/ 0 w 348468"/>
                <a:gd name="T1" fmla="*/ 8993 h 191264"/>
                <a:gd name="T2" fmla="*/ 6643 w 348468"/>
                <a:gd name="T3" fmla="*/ 12624 h 191264"/>
                <a:gd name="T4" fmla="*/ 10561 w 348468"/>
                <a:gd name="T5" fmla="*/ 10722 h 191264"/>
                <a:gd name="T6" fmla="*/ 14138 w 348468"/>
                <a:gd name="T7" fmla="*/ 12451 h 191264"/>
                <a:gd name="T8" fmla="*/ 21122 w 348468"/>
                <a:gd name="T9" fmla="*/ 11068 h 191264"/>
                <a:gd name="T10" fmla="*/ 22655 w 348468"/>
                <a:gd name="T11" fmla="*/ 6917 h 191264"/>
                <a:gd name="T12" fmla="*/ 16522 w 348468"/>
                <a:gd name="T13" fmla="*/ 346 h 191264"/>
                <a:gd name="T14" fmla="*/ 10901 w 348468"/>
                <a:gd name="T15" fmla="*/ 1383 h 191264"/>
                <a:gd name="T16" fmla="*/ 7495 w 348468"/>
                <a:gd name="T17" fmla="*/ 0 h 191264"/>
                <a:gd name="T18" fmla="*/ 1874 w 348468"/>
                <a:gd name="T19" fmla="*/ 4842 h 191264"/>
                <a:gd name="T20" fmla="*/ 0 w 348468"/>
                <a:gd name="T21" fmla="*/ 8993 h 191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8468"/>
                <a:gd name="T34" fmla="*/ 0 h 191264"/>
                <a:gd name="T35" fmla="*/ 348468 w 348468"/>
                <a:gd name="T36" fmla="*/ 191264 h 1912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8468" h="191264">
                  <a:moveTo>
                    <a:pt x="0" y="136243"/>
                  </a:moveTo>
                  <a:lnTo>
                    <a:pt x="102182" y="191264"/>
                  </a:lnTo>
                  <a:lnTo>
                    <a:pt x="162443" y="162443"/>
                  </a:lnTo>
                  <a:lnTo>
                    <a:pt x="217465" y="188644"/>
                  </a:lnTo>
                  <a:lnTo>
                    <a:pt x="324887" y="167683"/>
                  </a:lnTo>
                  <a:lnTo>
                    <a:pt x="348468" y="104802"/>
                  </a:lnTo>
                  <a:lnTo>
                    <a:pt x="254145" y="5240"/>
                  </a:lnTo>
                  <a:lnTo>
                    <a:pt x="167684" y="20960"/>
                  </a:lnTo>
                  <a:lnTo>
                    <a:pt x="115282" y="0"/>
                  </a:lnTo>
                  <a:lnTo>
                    <a:pt x="28821" y="73361"/>
                  </a:lnTo>
                  <a:lnTo>
                    <a:pt x="0" y="13624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9" name="Freeform 448"/>
            <p:cNvSpPr>
              <a:spLocks/>
            </p:cNvSpPr>
            <p:nvPr/>
          </p:nvSpPr>
          <p:spPr bwMode="auto">
            <a:xfrm>
              <a:off x="7261486" y="3117071"/>
              <a:ext cx="132137" cy="151713"/>
            </a:xfrm>
            <a:custGeom>
              <a:avLst/>
              <a:gdLst>
                <a:gd name="T0" fmla="*/ 0 w 675"/>
                <a:gd name="T1" fmla="*/ 2147483647 h 773"/>
                <a:gd name="T2" fmla="*/ 2147483647 w 675"/>
                <a:gd name="T3" fmla="*/ 2147483647 h 773"/>
                <a:gd name="T4" fmla="*/ 2147483647 w 675"/>
                <a:gd name="T5" fmla="*/ 2147483647 h 773"/>
                <a:gd name="T6" fmla="*/ 2147483647 w 675"/>
                <a:gd name="T7" fmla="*/ 2147483647 h 773"/>
                <a:gd name="T8" fmla="*/ 2147483647 w 675"/>
                <a:gd name="T9" fmla="*/ 2147483647 h 773"/>
                <a:gd name="T10" fmla="*/ 2147483647 w 675"/>
                <a:gd name="T11" fmla="*/ 2147483647 h 773"/>
                <a:gd name="T12" fmla="*/ 2147483647 w 675"/>
                <a:gd name="T13" fmla="*/ 2147483647 h 773"/>
                <a:gd name="T14" fmla="*/ 2147483647 w 675"/>
                <a:gd name="T15" fmla="*/ 2147483647 h 773"/>
                <a:gd name="T16" fmla="*/ 2147483647 w 675"/>
                <a:gd name="T17" fmla="*/ 2147483647 h 773"/>
                <a:gd name="T18" fmla="*/ 2147483647 w 675"/>
                <a:gd name="T19" fmla="*/ 2147483647 h 773"/>
                <a:gd name="T20" fmla="*/ 2147483647 w 675"/>
                <a:gd name="T21" fmla="*/ 2147483647 h 773"/>
                <a:gd name="T22" fmla="*/ 2147483647 w 675"/>
                <a:gd name="T23" fmla="*/ 2147483647 h 773"/>
                <a:gd name="T24" fmla="*/ 2147483647 w 675"/>
                <a:gd name="T25" fmla="*/ 2147483647 h 773"/>
                <a:gd name="T26" fmla="*/ 2147483647 w 675"/>
                <a:gd name="T27" fmla="*/ 0 h 773"/>
                <a:gd name="T28" fmla="*/ 0 w 675"/>
                <a:gd name="T29" fmla="*/ 2147483647 h 77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75"/>
                <a:gd name="T46" fmla="*/ 0 h 773"/>
                <a:gd name="T47" fmla="*/ 675 w 675"/>
                <a:gd name="T48" fmla="*/ 773 h 77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75" h="773">
                  <a:moveTo>
                    <a:pt x="0" y="41"/>
                  </a:moveTo>
                  <a:lnTo>
                    <a:pt x="75" y="339"/>
                  </a:lnTo>
                  <a:lnTo>
                    <a:pt x="273" y="579"/>
                  </a:lnTo>
                  <a:lnTo>
                    <a:pt x="605" y="769"/>
                  </a:lnTo>
                  <a:lnTo>
                    <a:pt x="675" y="773"/>
                  </a:lnTo>
                  <a:lnTo>
                    <a:pt x="563" y="583"/>
                  </a:lnTo>
                  <a:lnTo>
                    <a:pt x="493" y="521"/>
                  </a:lnTo>
                  <a:lnTo>
                    <a:pt x="493" y="269"/>
                  </a:lnTo>
                  <a:lnTo>
                    <a:pt x="323" y="78"/>
                  </a:lnTo>
                  <a:lnTo>
                    <a:pt x="286" y="58"/>
                  </a:lnTo>
                  <a:lnTo>
                    <a:pt x="253" y="111"/>
                  </a:lnTo>
                  <a:lnTo>
                    <a:pt x="141" y="128"/>
                  </a:lnTo>
                  <a:lnTo>
                    <a:pt x="145" y="70"/>
                  </a:lnTo>
                  <a:lnTo>
                    <a:pt x="17" y="0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0" name="Freeform 330"/>
            <p:cNvSpPr>
              <a:spLocks/>
            </p:cNvSpPr>
            <p:nvPr/>
          </p:nvSpPr>
          <p:spPr bwMode="auto">
            <a:xfrm>
              <a:off x="7297375" y="2647250"/>
              <a:ext cx="205547" cy="402937"/>
            </a:xfrm>
            <a:custGeom>
              <a:avLst/>
              <a:gdLst>
                <a:gd name="T0" fmla="*/ 2147483647 w 138"/>
                <a:gd name="T1" fmla="*/ 0 h 271"/>
                <a:gd name="T2" fmla="*/ 2147483647 w 138"/>
                <a:gd name="T3" fmla="*/ 0 h 271"/>
                <a:gd name="T4" fmla="*/ 0 w 138"/>
                <a:gd name="T5" fmla="*/ 2147483647 h 271"/>
                <a:gd name="T6" fmla="*/ 2147483647 w 138"/>
                <a:gd name="T7" fmla="*/ 2147483647 h 271"/>
                <a:gd name="T8" fmla="*/ 2147483647 w 138"/>
                <a:gd name="T9" fmla="*/ 2147483647 h 271"/>
                <a:gd name="T10" fmla="*/ 2147483647 w 138"/>
                <a:gd name="T11" fmla="*/ 2147483647 h 271"/>
                <a:gd name="T12" fmla="*/ 2147483647 w 138"/>
                <a:gd name="T13" fmla="*/ 2147483647 h 271"/>
                <a:gd name="T14" fmla="*/ 2147483647 w 138"/>
                <a:gd name="T15" fmla="*/ 2147483647 h 271"/>
                <a:gd name="T16" fmla="*/ 2147483647 w 138"/>
                <a:gd name="T17" fmla="*/ 2147483647 h 271"/>
                <a:gd name="T18" fmla="*/ 2147483647 w 138"/>
                <a:gd name="T19" fmla="*/ 2147483647 h 271"/>
                <a:gd name="T20" fmla="*/ 2147483647 w 138"/>
                <a:gd name="T21" fmla="*/ 2147483647 h 271"/>
                <a:gd name="T22" fmla="*/ 2147483647 w 138"/>
                <a:gd name="T23" fmla="*/ 2147483647 h 271"/>
                <a:gd name="T24" fmla="*/ 2147483647 w 138"/>
                <a:gd name="T25" fmla="*/ 2147483647 h 271"/>
                <a:gd name="T26" fmla="*/ 2147483647 w 138"/>
                <a:gd name="T27" fmla="*/ 2147483647 h 271"/>
                <a:gd name="T28" fmla="*/ 2147483647 w 138"/>
                <a:gd name="T29" fmla="*/ 2147483647 h 271"/>
                <a:gd name="T30" fmla="*/ 2147483647 w 138"/>
                <a:gd name="T31" fmla="*/ 2147483647 h 271"/>
                <a:gd name="T32" fmla="*/ 2147483647 w 138"/>
                <a:gd name="T33" fmla="*/ 2147483647 h 271"/>
                <a:gd name="T34" fmla="*/ 2147483647 w 138"/>
                <a:gd name="T35" fmla="*/ 2147483647 h 271"/>
                <a:gd name="T36" fmla="*/ 2147483647 w 138"/>
                <a:gd name="T37" fmla="*/ 2147483647 h 271"/>
                <a:gd name="T38" fmla="*/ 2147483647 w 138"/>
                <a:gd name="T39" fmla="*/ 2147483647 h 271"/>
                <a:gd name="T40" fmla="*/ 2147483647 w 138"/>
                <a:gd name="T41" fmla="*/ 2147483647 h 271"/>
                <a:gd name="T42" fmla="*/ 2147483647 w 138"/>
                <a:gd name="T43" fmla="*/ 2147483647 h 271"/>
                <a:gd name="T44" fmla="*/ 2147483647 w 138"/>
                <a:gd name="T45" fmla="*/ 2147483647 h 271"/>
                <a:gd name="T46" fmla="*/ 2147483647 w 138"/>
                <a:gd name="T47" fmla="*/ 2147483647 h 271"/>
                <a:gd name="T48" fmla="*/ 2147483647 w 138"/>
                <a:gd name="T49" fmla="*/ 2147483647 h 271"/>
                <a:gd name="T50" fmla="*/ 2147483647 w 138"/>
                <a:gd name="T51" fmla="*/ 2147483647 h 271"/>
                <a:gd name="T52" fmla="*/ 2147483647 w 138"/>
                <a:gd name="T53" fmla="*/ 2147483647 h 271"/>
                <a:gd name="T54" fmla="*/ 2147483647 w 138"/>
                <a:gd name="T55" fmla="*/ 2147483647 h 271"/>
                <a:gd name="T56" fmla="*/ 2147483647 w 138"/>
                <a:gd name="T57" fmla="*/ 0 h 2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38"/>
                <a:gd name="T88" fmla="*/ 0 h 271"/>
                <a:gd name="T89" fmla="*/ 138 w 138"/>
                <a:gd name="T90" fmla="*/ 271 h 27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38" h="271">
                  <a:moveTo>
                    <a:pt x="66" y="0"/>
                  </a:moveTo>
                  <a:lnTo>
                    <a:pt x="6" y="0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18" y="42"/>
                  </a:lnTo>
                  <a:lnTo>
                    <a:pt x="36" y="48"/>
                  </a:lnTo>
                  <a:lnTo>
                    <a:pt x="42" y="60"/>
                  </a:lnTo>
                  <a:lnTo>
                    <a:pt x="36" y="72"/>
                  </a:lnTo>
                  <a:lnTo>
                    <a:pt x="54" y="96"/>
                  </a:lnTo>
                  <a:lnTo>
                    <a:pt x="78" y="126"/>
                  </a:lnTo>
                  <a:lnTo>
                    <a:pt x="96" y="144"/>
                  </a:lnTo>
                  <a:lnTo>
                    <a:pt x="96" y="175"/>
                  </a:lnTo>
                  <a:lnTo>
                    <a:pt x="96" y="211"/>
                  </a:lnTo>
                  <a:lnTo>
                    <a:pt x="78" y="223"/>
                  </a:lnTo>
                  <a:lnTo>
                    <a:pt x="60" y="229"/>
                  </a:lnTo>
                  <a:lnTo>
                    <a:pt x="54" y="241"/>
                  </a:lnTo>
                  <a:lnTo>
                    <a:pt x="42" y="247"/>
                  </a:lnTo>
                  <a:lnTo>
                    <a:pt x="48" y="253"/>
                  </a:lnTo>
                  <a:lnTo>
                    <a:pt x="66" y="271"/>
                  </a:lnTo>
                  <a:lnTo>
                    <a:pt x="108" y="241"/>
                  </a:lnTo>
                  <a:lnTo>
                    <a:pt x="138" y="211"/>
                  </a:lnTo>
                  <a:lnTo>
                    <a:pt x="114" y="132"/>
                  </a:lnTo>
                  <a:lnTo>
                    <a:pt x="102" y="114"/>
                  </a:lnTo>
                  <a:lnTo>
                    <a:pt x="78" y="84"/>
                  </a:lnTo>
                  <a:lnTo>
                    <a:pt x="66" y="60"/>
                  </a:lnTo>
                  <a:lnTo>
                    <a:pt x="78" y="48"/>
                  </a:lnTo>
                  <a:lnTo>
                    <a:pt x="96" y="36"/>
                  </a:lnTo>
                  <a:lnTo>
                    <a:pt x="90" y="1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1" name="Freeform 446"/>
            <p:cNvSpPr>
              <a:spLocks/>
            </p:cNvSpPr>
            <p:nvPr/>
          </p:nvSpPr>
          <p:spPr bwMode="auto">
            <a:xfrm>
              <a:off x="7165238" y="2714134"/>
              <a:ext cx="228385" cy="411093"/>
            </a:xfrm>
            <a:custGeom>
              <a:avLst/>
              <a:gdLst>
                <a:gd name="T0" fmla="*/ 2147483647 w 107"/>
                <a:gd name="T1" fmla="*/ 2147483647 h 190"/>
                <a:gd name="T2" fmla="*/ 0 w 107"/>
                <a:gd name="T3" fmla="*/ 2147483647 h 190"/>
                <a:gd name="T4" fmla="*/ 2147483647 w 107"/>
                <a:gd name="T5" fmla="*/ 2147483647 h 190"/>
                <a:gd name="T6" fmla="*/ 2147483647 w 107"/>
                <a:gd name="T7" fmla="*/ 2147483647 h 190"/>
                <a:gd name="T8" fmla="*/ 2147483647 w 107"/>
                <a:gd name="T9" fmla="*/ 2147483647 h 190"/>
                <a:gd name="T10" fmla="*/ 2147483647 w 107"/>
                <a:gd name="T11" fmla="*/ 2147483647 h 190"/>
                <a:gd name="T12" fmla="*/ 2147483647 w 107"/>
                <a:gd name="T13" fmla="*/ 2147483647 h 190"/>
                <a:gd name="T14" fmla="*/ 2147483647 w 107"/>
                <a:gd name="T15" fmla="*/ 2147483647 h 190"/>
                <a:gd name="T16" fmla="*/ 2147483647 w 107"/>
                <a:gd name="T17" fmla="*/ 2147483647 h 190"/>
                <a:gd name="T18" fmla="*/ 2147483647 w 107"/>
                <a:gd name="T19" fmla="*/ 2147483647 h 190"/>
                <a:gd name="T20" fmla="*/ 2147483647 w 107"/>
                <a:gd name="T21" fmla="*/ 2147483647 h 190"/>
                <a:gd name="T22" fmla="*/ 2147483647 w 107"/>
                <a:gd name="T23" fmla="*/ 2147483647 h 190"/>
                <a:gd name="T24" fmla="*/ 2147483647 w 107"/>
                <a:gd name="T25" fmla="*/ 2147483647 h 190"/>
                <a:gd name="T26" fmla="*/ 2147483647 w 107"/>
                <a:gd name="T27" fmla="*/ 2147483647 h 190"/>
                <a:gd name="T28" fmla="*/ 2147483647 w 107"/>
                <a:gd name="T29" fmla="*/ 2147483647 h 190"/>
                <a:gd name="T30" fmla="*/ 2147483647 w 107"/>
                <a:gd name="T31" fmla="*/ 2147483647 h 190"/>
                <a:gd name="T32" fmla="*/ 2147483647 w 107"/>
                <a:gd name="T33" fmla="*/ 2147483647 h 190"/>
                <a:gd name="T34" fmla="*/ 2147483647 w 107"/>
                <a:gd name="T35" fmla="*/ 2147483647 h 190"/>
                <a:gd name="T36" fmla="*/ 2147483647 w 107"/>
                <a:gd name="T37" fmla="*/ 2147483647 h 190"/>
                <a:gd name="T38" fmla="*/ 2147483647 w 107"/>
                <a:gd name="T39" fmla="*/ 2147483647 h 190"/>
                <a:gd name="T40" fmla="*/ 2147483647 w 107"/>
                <a:gd name="T41" fmla="*/ 2147483647 h 190"/>
                <a:gd name="T42" fmla="*/ 2147483647 w 107"/>
                <a:gd name="T43" fmla="*/ 2147483647 h 190"/>
                <a:gd name="T44" fmla="*/ 2147483647 w 107"/>
                <a:gd name="T45" fmla="*/ 2147483647 h 190"/>
                <a:gd name="T46" fmla="*/ 2147483647 w 107"/>
                <a:gd name="T47" fmla="*/ 2147483647 h 190"/>
                <a:gd name="T48" fmla="*/ 2147483647 w 107"/>
                <a:gd name="T49" fmla="*/ 2147483647 h 190"/>
                <a:gd name="T50" fmla="*/ 2147483647 w 107"/>
                <a:gd name="T51" fmla="*/ 2147483647 h 190"/>
                <a:gd name="T52" fmla="*/ 2147483647 w 107"/>
                <a:gd name="T53" fmla="*/ 2147483647 h 190"/>
                <a:gd name="T54" fmla="*/ 2147483647 w 107"/>
                <a:gd name="T55" fmla="*/ 2147483647 h 190"/>
                <a:gd name="T56" fmla="*/ 2147483647 w 107"/>
                <a:gd name="T57" fmla="*/ 2147483647 h 190"/>
                <a:gd name="T58" fmla="*/ 2147483647 w 107"/>
                <a:gd name="T59" fmla="*/ 0 h 190"/>
                <a:gd name="T60" fmla="*/ 2147483647 w 107"/>
                <a:gd name="T61" fmla="*/ 2147483647 h 19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7"/>
                <a:gd name="T94" fmla="*/ 0 h 190"/>
                <a:gd name="T95" fmla="*/ 107 w 107"/>
                <a:gd name="T96" fmla="*/ 190 h 19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7" h="190">
                  <a:moveTo>
                    <a:pt x="7" y="9"/>
                  </a:moveTo>
                  <a:lnTo>
                    <a:pt x="0" y="23"/>
                  </a:lnTo>
                  <a:lnTo>
                    <a:pt x="15" y="47"/>
                  </a:lnTo>
                  <a:lnTo>
                    <a:pt x="15" y="60"/>
                  </a:lnTo>
                  <a:lnTo>
                    <a:pt x="22" y="78"/>
                  </a:lnTo>
                  <a:lnTo>
                    <a:pt x="19" y="93"/>
                  </a:lnTo>
                  <a:lnTo>
                    <a:pt x="23" y="110"/>
                  </a:lnTo>
                  <a:lnTo>
                    <a:pt x="26" y="118"/>
                  </a:lnTo>
                  <a:lnTo>
                    <a:pt x="19" y="126"/>
                  </a:lnTo>
                  <a:lnTo>
                    <a:pt x="13" y="159"/>
                  </a:lnTo>
                  <a:lnTo>
                    <a:pt x="33" y="182"/>
                  </a:lnTo>
                  <a:lnTo>
                    <a:pt x="34" y="178"/>
                  </a:lnTo>
                  <a:lnTo>
                    <a:pt x="46" y="185"/>
                  </a:lnTo>
                  <a:lnTo>
                    <a:pt x="46" y="190"/>
                  </a:lnTo>
                  <a:lnTo>
                    <a:pt x="56" y="188"/>
                  </a:lnTo>
                  <a:lnTo>
                    <a:pt x="59" y="184"/>
                  </a:lnTo>
                  <a:lnTo>
                    <a:pt x="43" y="174"/>
                  </a:lnTo>
                  <a:lnTo>
                    <a:pt x="27" y="149"/>
                  </a:lnTo>
                  <a:lnTo>
                    <a:pt x="19" y="138"/>
                  </a:lnTo>
                  <a:lnTo>
                    <a:pt x="32" y="113"/>
                  </a:lnTo>
                  <a:lnTo>
                    <a:pt x="57" y="108"/>
                  </a:lnTo>
                  <a:lnTo>
                    <a:pt x="70" y="119"/>
                  </a:lnTo>
                  <a:lnTo>
                    <a:pt x="63" y="97"/>
                  </a:lnTo>
                  <a:lnTo>
                    <a:pt x="72" y="87"/>
                  </a:lnTo>
                  <a:lnTo>
                    <a:pt x="101" y="87"/>
                  </a:lnTo>
                  <a:lnTo>
                    <a:pt x="107" y="73"/>
                  </a:lnTo>
                  <a:lnTo>
                    <a:pt x="95" y="50"/>
                  </a:lnTo>
                  <a:lnTo>
                    <a:pt x="85" y="37"/>
                  </a:lnTo>
                  <a:lnTo>
                    <a:pt x="48" y="27"/>
                  </a:lnTo>
                  <a:lnTo>
                    <a:pt x="36" y="0"/>
                  </a:lnTo>
                  <a:lnTo>
                    <a:pt x="7" y="9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2" name="Freeform 329"/>
            <p:cNvSpPr>
              <a:spLocks/>
            </p:cNvSpPr>
            <p:nvPr/>
          </p:nvSpPr>
          <p:spPr bwMode="auto">
            <a:xfrm>
              <a:off x="7233753" y="2673351"/>
              <a:ext cx="216966" cy="236542"/>
            </a:xfrm>
            <a:custGeom>
              <a:avLst/>
              <a:gdLst>
                <a:gd name="T0" fmla="*/ 73747920 w 10000"/>
                <a:gd name="T1" fmla="*/ 108505655 h 10000"/>
                <a:gd name="T2" fmla="*/ 85041687 w 10000"/>
                <a:gd name="T3" fmla="*/ 110382239 h 10000"/>
                <a:gd name="T4" fmla="*/ 85041687 w 10000"/>
                <a:gd name="T5" fmla="*/ 87731817 h 10000"/>
                <a:gd name="T6" fmla="*/ 73952344 w 10000"/>
                <a:gd name="T7" fmla="*/ 74552317 h 10000"/>
                <a:gd name="T8" fmla="*/ 59163484 w 10000"/>
                <a:gd name="T9" fmla="*/ 52641328 h 10000"/>
                <a:gd name="T10" fmla="*/ 48065737 w 10000"/>
                <a:gd name="T11" fmla="*/ 35057193 h 10000"/>
                <a:gd name="T12" fmla="*/ 51764831 w 10000"/>
                <a:gd name="T13" fmla="*/ 26315116 h 10000"/>
                <a:gd name="T14" fmla="*/ 48065737 w 10000"/>
                <a:gd name="T15" fmla="*/ 17550798 h 10000"/>
                <a:gd name="T16" fmla="*/ 36975961 w 10000"/>
                <a:gd name="T17" fmla="*/ 13146705 h 10000"/>
                <a:gd name="T18" fmla="*/ 29577308 w 10000"/>
                <a:gd name="T19" fmla="*/ 0 h 10000"/>
                <a:gd name="T20" fmla="*/ 25878193 w 10000"/>
                <a:gd name="T21" fmla="*/ 0 h 10000"/>
                <a:gd name="T22" fmla="*/ 7398655 w 10000"/>
                <a:gd name="T23" fmla="*/ 4371316 h 10000"/>
                <a:gd name="T24" fmla="*/ 0 w 10000"/>
                <a:gd name="T25" fmla="*/ 17550798 h 10000"/>
                <a:gd name="T26" fmla="*/ 3699117 w 10000"/>
                <a:gd name="T27" fmla="*/ 26315116 h 10000"/>
                <a:gd name="T28" fmla="*/ 7398655 w 10000"/>
                <a:gd name="T29" fmla="*/ 52641328 h 10000"/>
                <a:gd name="T30" fmla="*/ 33276845 w 10000"/>
                <a:gd name="T31" fmla="*/ 52641328 h 10000"/>
                <a:gd name="T32" fmla="*/ 44366178 w 10000"/>
                <a:gd name="T33" fmla="*/ 57012642 h 10000"/>
                <a:gd name="T34" fmla="*/ 62854132 w 10000"/>
                <a:gd name="T35" fmla="*/ 92103132 h 10000"/>
                <a:gd name="T36" fmla="*/ 59163484 w 10000"/>
                <a:gd name="T37" fmla="*/ 105989241 h 10000"/>
                <a:gd name="T38" fmla="*/ 73747920 w 10000"/>
                <a:gd name="T39" fmla="*/ 108505655 h 100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000"/>
                <a:gd name="T61" fmla="*/ 0 h 10000"/>
                <a:gd name="T62" fmla="*/ 10000 w 10000"/>
                <a:gd name="T63" fmla="*/ 10000 h 1000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000" h="10000">
                  <a:moveTo>
                    <a:pt x="8672" y="9830"/>
                  </a:moveTo>
                  <a:lnTo>
                    <a:pt x="10000" y="10000"/>
                  </a:lnTo>
                  <a:lnTo>
                    <a:pt x="10000" y="7948"/>
                  </a:lnTo>
                  <a:lnTo>
                    <a:pt x="8696" y="6754"/>
                  </a:lnTo>
                  <a:lnTo>
                    <a:pt x="6957" y="4769"/>
                  </a:lnTo>
                  <a:lnTo>
                    <a:pt x="5652" y="3176"/>
                  </a:lnTo>
                  <a:lnTo>
                    <a:pt x="6087" y="2384"/>
                  </a:lnTo>
                  <a:lnTo>
                    <a:pt x="5652" y="1590"/>
                  </a:lnTo>
                  <a:lnTo>
                    <a:pt x="4348" y="1191"/>
                  </a:lnTo>
                  <a:lnTo>
                    <a:pt x="3478" y="0"/>
                  </a:lnTo>
                  <a:lnTo>
                    <a:pt x="3043" y="0"/>
                  </a:lnTo>
                  <a:lnTo>
                    <a:pt x="870" y="396"/>
                  </a:lnTo>
                  <a:lnTo>
                    <a:pt x="0" y="1590"/>
                  </a:lnTo>
                  <a:lnTo>
                    <a:pt x="435" y="2384"/>
                  </a:lnTo>
                  <a:lnTo>
                    <a:pt x="870" y="4769"/>
                  </a:lnTo>
                  <a:lnTo>
                    <a:pt x="3913" y="4769"/>
                  </a:lnTo>
                  <a:lnTo>
                    <a:pt x="5217" y="5165"/>
                  </a:lnTo>
                  <a:lnTo>
                    <a:pt x="7391" y="8344"/>
                  </a:lnTo>
                  <a:lnTo>
                    <a:pt x="6957" y="9602"/>
                  </a:lnTo>
                  <a:lnTo>
                    <a:pt x="8672" y="983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3" name="Freeform 329"/>
            <p:cNvSpPr>
              <a:spLocks/>
            </p:cNvSpPr>
            <p:nvPr/>
          </p:nvSpPr>
          <p:spPr bwMode="auto">
            <a:xfrm>
              <a:off x="7299006" y="2893580"/>
              <a:ext cx="151713" cy="120718"/>
            </a:xfrm>
            <a:custGeom>
              <a:avLst/>
              <a:gdLst>
                <a:gd name="T0" fmla="*/ 23630287 w 10000"/>
                <a:gd name="T1" fmla="*/ 1493489 h 6448"/>
                <a:gd name="T2" fmla="*/ 21342430 w 10000"/>
                <a:gd name="T3" fmla="*/ 827426 h 6448"/>
                <a:gd name="T4" fmla="*/ 16292105 w 10000"/>
                <a:gd name="T5" fmla="*/ 0 h 6448"/>
                <a:gd name="T6" fmla="*/ 5429682 w 10000"/>
                <a:gd name="T7" fmla="*/ 2753904 h 6448"/>
                <a:gd name="T8" fmla="*/ 0 w 10000"/>
                <a:gd name="T9" fmla="*/ 8267030 h 6448"/>
                <a:gd name="T10" fmla="*/ 0 w 10000"/>
                <a:gd name="T11" fmla="*/ 19282646 h 6448"/>
                <a:gd name="T12" fmla="*/ 9049619 w 10000"/>
                <a:gd name="T13" fmla="*/ 33040881 h 6448"/>
                <a:gd name="T14" fmla="*/ 12669332 w 10000"/>
                <a:gd name="T15" fmla="*/ 35800432 h 6448"/>
                <a:gd name="T16" fmla="*/ 16292105 w 10000"/>
                <a:gd name="T17" fmla="*/ 33040881 h 6448"/>
                <a:gd name="T18" fmla="*/ 18096197 w 10000"/>
                <a:gd name="T19" fmla="*/ 27533404 h 6448"/>
                <a:gd name="T20" fmla="*/ 23531753 w 10000"/>
                <a:gd name="T21" fmla="*/ 24796117 h 6448"/>
                <a:gd name="T22" fmla="*/ 28958599 w 10000"/>
                <a:gd name="T23" fmla="*/ 19282646 h 6448"/>
                <a:gd name="T24" fmla="*/ 28958599 w 10000"/>
                <a:gd name="T25" fmla="*/ 2753904 h 6448"/>
                <a:gd name="T26" fmla="*/ 23630287 w 10000"/>
                <a:gd name="T27" fmla="*/ 1493489 h 64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000"/>
                <a:gd name="T43" fmla="*/ 0 h 6448"/>
                <a:gd name="T44" fmla="*/ 10000 w 10000"/>
                <a:gd name="T45" fmla="*/ 6448 h 64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000" h="6448">
                  <a:moveTo>
                    <a:pt x="8160" y="269"/>
                  </a:moveTo>
                  <a:cubicBezTo>
                    <a:pt x="7722" y="211"/>
                    <a:pt x="7792" y="194"/>
                    <a:pt x="7370" y="149"/>
                  </a:cubicBezTo>
                  <a:lnTo>
                    <a:pt x="5626" y="0"/>
                  </a:lnTo>
                  <a:lnTo>
                    <a:pt x="1875" y="496"/>
                  </a:lnTo>
                  <a:lnTo>
                    <a:pt x="0" y="1489"/>
                  </a:lnTo>
                  <a:lnTo>
                    <a:pt x="0" y="3473"/>
                  </a:lnTo>
                  <a:lnTo>
                    <a:pt x="3125" y="5951"/>
                  </a:lnTo>
                  <a:lnTo>
                    <a:pt x="4375" y="6448"/>
                  </a:lnTo>
                  <a:lnTo>
                    <a:pt x="5626" y="5951"/>
                  </a:lnTo>
                  <a:lnTo>
                    <a:pt x="6249" y="4959"/>
                  </a:lnTo>
                  <a:lnTo>
                    <a:pt x="8126" y="4466"/>
                  </a:lnTo>
                  <a:lnTo>
                    <a:pt x="10000" y="3473"/>
                  </a:lnTo>
                  <a:lnTo>
                    <a:pt x="10000" y="496"/>
                  </a:lnTo>
                  <a:lnTo>
                    <a:pt x="8160" y="26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809612" y="1103095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V3.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Je podle Vás vhodným řešením nechat studovat děti v zahraničí, aby nasbíraly více zkušeností pro práci v rodinné firmě?</a:t>
            </a:r>
          </a:p>
        </p:txBody>
      </p:sp>
      <p:sp>
        <p:nvSpPr>
          <p:cNvPr id="6" name="Zástupný symbol pro text 4"/>
          <p:cNvSpPr txBox="1">
            <a:spLocks/>
          </p:cNvSpPr>
          <p:nvPr/>
        </p:nvSpPr>
        <p:spPr>
          <a:xfrm>
            <a:off x="809612" y="987574"/>
            <a:ext cx="719374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V2.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Myslíte si, že je v ČR existují školy (SŠ nebo VŠ), které by se zaměřovaly na předměty přímo k rodinnému podnikání?</a:t>
            </a:r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118957"/>
              </p:ext>
            </p:extLst>
          </p:nvPr>
        </p:nvGraphicFramePr>
        <p:xfrm>
          <a:off x="311079" y="2336161"/>
          <a:ext cx="2008995" cy="244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1800923" y="2422924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Nevím</a:t>
            </a:r>
          </a:p>
          <a:p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26 %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11079" y="3881993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rgbClr val="FBB040"/>
                </a:solidFill>
                <a:latin typeface="Calibri" pitchFamily="34" charset="0"/>
                <a:cs typeface="Arial" pitchFamily="34" charset="0"/>
              </a:rPr>
              <a:t>Ne</a:t>
            </a:r>
          </a:p>
          <a:p>
            <a:r>
              <a:rPr lang="cs-CZ" sz="1600" dirty="0">
                <a:solidFill>
                  <a:srgbClr val="FBB040"/>
                </a:solidFill>
                <a:latin typeface="Calibri" pitchFamily="34" charset="0"/>
                <a:cs typeface="Arial" pitchFamily="34" charset="0"/>
              </a:rPr>
              <a:t>60 %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2031047" y="3718879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rgbClr val="008BCA"/>
                </a:solidFill>
                <a:latin typeface="Calibri" pitchFamily="34" charset="0"/>
                <a:cs typeface="Arial" pitchFamily="34" charset="0"/>
              </a:rPr>
              <a:t>Ano</a:t>
            </a:r>
          </a:p>
          <a:p>
            <a:r>
              <a:rPr lang="cs-CZ" sz="1600" dirty="0">
                <a:solidFill>
                  <a:srgbClr val="008BCA"/>
                </a:solidFill>
                <a:latin typeface="Calibri" pitchFamily="34" charset="0"/>
                <a:cs typeface="Arial" pitchFamily="34" charset="0"/>
              </a:rPr>
              <a:t>14 %</a:t>
            </a:r>
          </a:p>
        </p:txBody>
      </p:sp>
      <p:graphicFrame>
        <p:nvGraphicFramePr>
          <p:cNvPr id="1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7925244"/>
              </p:ext>
            </p:extLst>
          </p:nvPr>
        </p:nvGraphicFramePr>
        <p:xfrm>
          <a:off x="3035174" y="2336161"/>
          <a:ext cx="2008995" cy="244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ovéPole 18"/>
          <p:cNvSpPr txBox="1"/>
          <p:nvPr/>
        </p:nvSpPr>
        <p:spPr>
          <a:xfrm>
            <a:off x="4719556" y="3866317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Nevím</a:t>
            </a:r>
          </a:p>
          <a:p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8 %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4730346" y="2531171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rgbClr val="FBB040"/>
                </a:solidFill>
                <a:latin typeface="Calibri" pitchFamily="34" charset="0"/>
                <a:cs typeface="Arial" pitchFamily="34" charset="0"/>
              </a:rPr>
              <a:t>Ne</a:t>
            </a:r>
          </a:p>
          <a:p>
            <a:r>
              <a:rPr lang="cs-CZ" sz="1600" dirty="0">
                <a:solidFill>
                  <a:srgbClr val="FBB040"/>
                </a:solidFill>
                <a:latin typeface="Calibri" pitchFamily="34" charset="0"/>
                <a:cs typeface="Arial" pitchFamily="34" charset="0"/>
              </a:rPr>
              <a:t>23 %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2952525" y="3851986"/>
            <a:ext cx="79208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rgbClr val="008BCA"/>
                </a:solidFill>
                <a:latin typeface="Calibri" pitchFamily="34" charset="0"/>
                <a:cs typeface="Arial" pitchFamily="34" charset="0"/>
              </a:rPr>
              <a:t>Ano</a:t>
            </a:r>
          </a:p>
          <a:p>
            <a:r>
              <a:rPr lang="cs-CZ" sz="1600" dirty="0">
                <a:solidFill>
                  <a:srgbClr val="008BCA"/>
                </a:solidFill>
                <a:latin typeface="Calibri" pitchFamily="34" charset="0"/>
                <a:cs typeface="Arial" pitchFamily="34" charset="0"/>
              </a:rPr>
              <a:t>69 %</a:t>
            </a:r>
          </a:p>
        </p:txBody>
      </p:sp>
      <p:graphicFrame>
        <p:nvGraphicFramePr>
          <p:cNvPr id="16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1112752"/>
              </p:ext>
            </p:extLst>
          </p:nvPr>
        </p:nvGraphicFramePr>
        <p:xfrm>
          <a:off x="5468247" y="2032469"/>
          <a:ext cx="3427005" cy="175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Zástupný symbol pro text 4"/>
          <p:cNvSpPr txBox="1">
            <a:spLocks/>
          </p:cNvSpPr>
          <p:nvPr/>
        </p:nvSpPr>
        <p:spPr>
          <a:xfrm>
            <a:off x="809612" y="1242381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V4.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Na jak dlouhou dobu byste byli ochotni vyslat Vašeho nástupníka studovat do zahraničí?</a:t>
            </a:r>
          </a:p>
        </p:txBody>
      </p:sp>
      <p:sp>
        <p:nvSpPr>
          <p:cNvPr id="22" name="Obdélník 21"/>
          <p:cNvSpPr/>
          <p:nvPr/>
        </p:nvSpPr>
        <p:spPr>
          <a:xfrm>
            <a:off x="180674" y="2006193"/>
            <a:ext cx="2550495" cy="273123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23" name="Obdélník 22"/>
          <p:cNvSpPr/>
          <p:nvPr/>
        </p:nvSpPr>
        <p:spPr>
          <a:xfrm>
            <a:off x="172389" y="1513459"/>
            <a:ext cx="2558780" cy="427117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Povědomí o školách zaměřených na rodinné podnikání</a:t>
            </a:r>
          </a:p>
        </p:txBody>
      </p:sp>
      <p:sp>
        <p:nvSpPr>
          <p:cNvPr id="24" name="Obdélník 23"/>
          <p:cNvSpPr/>
          <p:nvPr/>
        </p:nvSpPr>
        <p:spPr>
          <a:xfrm>
            <a:off x="2823135" y="2006194"/>
            <a:ext cx="2575315" cy="275648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2813226" y="1513459"/>
            <a:ext cx="2583601" cy="427117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  Přínos studia v zahraničí</a:t>
            </a:r>
          </a:p>
        </p:txBody>
      </p:sp>
      <p:sp>
        <p:nvSpPr>
          <p:cNvPr id="27" name="Obdélník 26"/>
          <p:cNvSpPr/>
          <p:nvPr/>
        </p:nvSpPr>
        <p:spPr>
          <a:xfrm>
            <a:off x="5480671" y="2006193"/>
            <a:ext cx="3351682" cy="178914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5480671" y="3854918"/>
            <a:ext cx="3351682" cy="9077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</a:rPr>
              <a:t>Komentář AMSP ČR:</a:t>
            </a:r>
          </a:p>
          <a:p>
            <a:pPr algn="ctr"/>
            <a:r>
              <a:rPr lang="cs-CZ" sz="1200" dirty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</a:rPr>
              <a:t> Potvrzuje se dlouhodobější trend, kdy si rodiče uvědomují, že absolvováním zahraniční školy přinese potomek do podnikání jiný pohled. </a:t>
            </a:r>
          </a:p>
        </p:txBody>
      </p:sp>
      <p:sp>
        <p:nvSpPr>
          <p:cNvPr id="30" name="Obdélník 29"/>
          <p:cNvSpPr/>
          <p:nvPr/>
        </p:nvSpPr>
        <p:spPr>
          <a:xfrm>
            <a:off x="5486476" y="1513459"/>
            <a:ext cx="3345877" cy="427117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Ideální délka studia v zahraničí</a:t>
            </a:r>
          </a:p>
        </p:txBody>
      </p:sp>
      <p:sp>
        <p:nvSpPr>
          <p:cNvPr id="31" name="TextovéPole 18"/>
          <p:cNvSpPr txBox="1"/>
          <p:nvPr/>
        </p:nvSpPr>
        <p:spPr>
          <a:xfrm>
            <a:off x="2040270" y="4451092"/>
            <a:ext cx="626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n=400</a:t>
            </a:r>
          </a:p>
        </p:txBody>
      </p:sp>
      <p:sp>
        <p:nvSpPr>
          <p:cNvPr id="32" name="TextovéPole 18"/>
          <p:cNvSpPr txBox="1"/>
          <p:nvPr/>
        </p:nvSpPr>
        <p:spPr>
          <a:xfrm>
            <a:off x="4852169" y="4475968"/>
            <a:ext cx="626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n=400</a:t>
            </a:r>
          </a:p>
        </p:txBody>
      </p:sp>
      <p:sp>
        <p:nvSpPr>
          <p:cNvPr id="33" name="TextovéPole 18"/>
          <p:cNvSpPr txBox="1"/>
          <p:nvPr/>
        </p:nvSpPr>
        <p:spPr>
          <a:xfrm>
            <a:off x="8197498" y="3518340"/>
            <a:ext cx="626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n=400</a:t>
            </a:r>
          </a:p>
        </p:txBody>
      </p:sp>
      <p:pic>
        <p:nvPicPr>
          <p:cNvPr id="34" name="Obrázek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sp>
        <p:nvSpPr>
          <p:cNvPr id="36" name="Freeform 7"/>
          <p:cNvSpPr>
            <a:spLocks noChangeAspect="1" noEditPoints="1"/>
          </p:cNvSpPr>
          <p:nvPr/>
        </p:nvSpPr>
        <p:spPr bwMode="auto">
          <a:xfrm>
            <a:off x="333826" y="2139440"/>
            <a:ext cx="709782" cy="643483"/>
          </a:xfrm>
          <a:custGeom>
            <a:avLst/>
            <a:gdLst/>
            <a:ahLst/>
            <a:cxnLst>
              <a:cxn ang="0">
                <a:pos x="405" y="390"/>
              </a:cxn>
              <a:cxn ang="0">
                <a:pos x="216" y="412"/>
              </a:cxn>
              <a:cxn ang="0">
                <a:pos x="217" y="417"/>
              </a:cxn>
              <a:cxn ang="0">
                <a:pos x="405" y="395"/>
              </a:cxn>
              <a:cxn ang="0">
                <a:pos x="405" y="390"/>
              </a:cxn>
              <a:cxn ang="0">
                <a:pos x="415" y="88"/>
              </a:cxn>
              <a:cxn ang="0">
                <a:pos x="411" y="132"/>
              </a:cxn>
              <a:cxn ang="0">
                <a:pos x="431" y="132"/>
              </a:cxn>
              <a:cxn ang="0">
                <a:pos x="425" y="87"/>
              </a:cxn>
              <a:cxn ang="0">
                <a:pos x="421" y="76"/>
              </a:cxn>
              <a:cxn ang="0">
                <a:pos x="421" y="60"/>
              </a:cxn>
              <a:cxn ang="0">
                <a:pos x="462" y="51"/>
              </a:cxn>
              <a:cxn ang="0">
                <a:pos x="231" y="0"/>
              </a:cxn>
              <a:cxn ang="0">
                <a:pos x="0" y="51"/>
              </a:cxn>
              <a:cxn ang="0">
                <a:pos x="231" y="101"/>
              </a:cxn>
              <a:cxn ang="0">
                <a:pos x="418" y="61"/>
              </a:cxn>
              <a:cxn ang="0">
                <a:pos x="418" y="76"/>
              </a:cxn>
              <a:cxn ang="0">
                <a:pos x="415" y="88"/>
              </a:cxn>
              <a:cxn ang="0">
                <a:pos x="133" y="133"/>
              </a:cxn>
              <a:cxn ang="0">
                <a:pos x="332" y="130"/>
              </a:cxn>
              <a:cxn ang="0">
                <a:pos x="328" y="88"/>
              </a:cxn>
              <a:cxn ang="0">
                <a:pos x="232" y="109"/>
              </a:cxn>
              <a:cxn ang="0">
                <a:pos x="133" y="87"/>
              </a:cxn>
              <a:cxn ang="0">
                <a:pos x="133" y="133"/>
              </a:cxn>
              <a:cxn ang="0">
                <a:pos x="221" y="254"/>
              </a:cxn>
              <a:cxn ang="0">
                <a:pos x="223" y="183"/>
              </a:cxn>
              <a:cxn ang="0">
                <a:pos x="54" y="132"/>
              </a:cxn>
              <a:cxn ang="0">
                <a:pos x="47" y="202"/>
              </a:cxn>
              <a:cxn ang="0">
                <a:pos x="221" y="254"/>
              </a:cxn>
              <a:cxn ang="0">
                <a:pos x="223" y="176"/>
              </a:cxn>
              <a:cxn ang="0">
                <a:pos x="62" y="128"/>
              </a:cxn>
              <a:cxn ang="0">
                <a:pos x="117" y="123"/>
              </a:cxn>
              <a:cxn ang="0">
                <a:pos x="346" y="133"/>
              </a:cxn>
              <a:cxn ang="0">
                <a:pos x="405" y="148"/>
              </a:cxn>
              <a:cxn ang="0">
                <a:pos x="405" y="157"/>
              </a:cxn>
              <a:cxn ang="0">
                <a:pos x="223" y="176"/>
              </a:cxn>
              <a:cxn ang="0">
                <a:pos x="405" y="229"/>
              </a:cxn>
              <a:cxn ang="0">
                <a:pos x="225" y="251"/>
              </a:cxn>
              <a:cxn ang="0">
                <a:pos x="226" y="256"/>
              </a:cxn>
              <a:cxn ang="0">
                <a:pos x="405" y="234"/>
              </a:cxn>
              <a:cxn ang="0">
                <a:pos x="405" y="229"/>
              </a:cxn>
              <a:cxn ang="0">
                <a:pos x="213" y="336"/>
              </a:cxn>
              <a:cxn ang="0">
                <a:pos x="218" y="263"/>
              </a:cxn>
              <a:cxn ang="0">
                <a:pos x="47" y="213"/>
              </a:cxn>
              <a:cxn ang="0">
                <a:pos x="43" y="285"/>
              </a:cxn>
              <a:cxn ang="0">
                <a:pos x="213" y="336"/>
              </a:cxn>
              <a:cxn ang="0">
                <a:pos x="405" y="309"/>
              </a:cxn>
              <a:cxn ang="0">
                <a:pos x="217" y="332"/>
              </a:cxn>
              <a:cxn ang="0">
                <a:pos x="218" y="337"/>
              </a:cxn>
              <a:cxn ang="0">
                <a:pos x="405" y="314"/>
              </a:cxn>
              <a:cxn ang="0">
                <a:pos x="405" y="309"/>
              </a:cxn>
              <a:cxn ang="0">
                <a:pos x="212" y="419"/>
              </a:cxn>
              <a:cxn ang="0">
                <a:pos x="210" y="346"/>
              </a:cxn>
              <a:cxn ang="0">
                <a:pos x="43" y="296"/>
              </a:cxn>
              <a:cxn ang="0">
                <a:pos x="43" y="368"/>
              </a:cxn>
              <a:cxn ang="0">
                <a:pos x="212" y="419"/>
              </a:cxn>
            </a:cxnLst>
            <a:rect l="0" t="0" r="r" b="b"/>
            <a:pathLst>
              <a:path w="462" h="419">
                <a:moveTo>
                  <a:pt x="405" y="390"/>
                </a:moveTo>
                <a:cubicBezTo>
                  <a:pt x="216" y="412"/>
                  <a:pt x="216" y="412"/>
                  <a:pt x="216" y="412"/>
                </a:cubicBezTo>
                <a:cubicBezTo>
                  <a:pt x="217" y="417"/>
                  <a:pt x="217" y="417"/>
                  <a:pt x="217" y="417"/>
                </a:cubicBezTo>
                <a:cubicBezTo>
                  <a:pt x="405" y="395"/>
                  <a:pt x="405" y="395"/>
                  <a:pt x="405" y="395"/>
                </a:cubicBezTo>
                <a:cubicBezTo>
                  <a:pt x="405" y="390"/>
                  <a:pt x="405" y="390"/>
                  <a:pt x="405" y="390"/>
                </a:cubicBezTo>
                <a:close/>
                <a:moveTo>
                  <a:pt x="415" y="88"/>
                </a:moveTo>
                <a:cubicBezTo>
                  <a:pt x="412" y="95"/>
                  <a:pt x="409" y="118"/>
                  <a:pt x="411" y="132"/>
                </a:cubicBezTo>
                <a:cubicBezTo>
                  <a:pt x="413" y="151"/>
                  <a:pt x="429" y="152"/>
                  <a:pt x="431" y="132"/>
                </a:cubicBezTo>
                <a:cubicBezTo>
                  <a:pt x="432" y="118"/>
                  <a:pt x="428" y="98"/>
                  <a:pt x="425" y="87"/>
                </a:cubicBezTo>
                <a:cubicBezTo>
                  <a:pt x="434" y="80"/>
                  <a:pt x="428" y="76"/>
                  <a:pt x="421" y="76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62" y="51"/>
                  <a:pt x="462" y="51"/>
                  <a:pt x="462" y="51"/>
                </a:cubicBezTo>
                <a:cubicBezTo>
                  <a:pt x="231" y="0"/>
                  <a:pt x="231" y="0"/>
                  <a:pt x="231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231" y="101"/>
                  <a:pt x="231" y="101"/>
                  <a:pt x="231" y="101"/>
                </a:cubicBezTo>
                <a:cubicBezTo>
                  <a:pt x="418" y="61"/>
                  <a:pt x="418" y="61"/>
                  <a:pt x="418" y="61"/>
                </a:cubicBezTo>
                <a:cubicBezTo>
                  <a:pt x="418" y="76"/>
                  <a:pt x="418" y="76"/>
                  <a:pt x="418" y="76"/>
                </a:cubicBezTo>
                <a:cubicBezTo>
                  <a:pt x="412" y="77"/>
                  <a:pt x="406" y="81"/>
                  <a:pt x="415" y="88"/>
                </a:cubicBezTo>
                <a:close/>
                <a:moveTo>
                  <a:pt x="133" y="133"/>
                </a:moveTo>
                <a:cubicBezTo>
                  <a:pt x="180" y="164"/>
                  <a:pt x="295" y="166"/>
                  <a:pt x="332" y="130"/>
                </a:cubicBezTo>
                <a:cubicBezTo>
                  <a:pt x="339" y="124"/>
                  <a:pt x="331" y="100"/>
                  <a:pt x="328" y="88"/>
                </a:cubicBezTo>
                <a:cubicBezTo>
                  <a:pt x="232" y="109"/>
                  <a:pt x="232" y="109"/>
                  <a:pt x="232" y="109"/>
                </a:cubicBezTo>
                <a:cubicBezTo>
                  <a:pt x="133" y="87"/>
                  <a:pt x="133" y="87"/>
                  <a:pt x="133" y="87"/>
                </a:cubicBezTo>
                <a:cubicBezTo>
                  <a:pt x="131" y="101"/>
                  <a:pt x="122" y="121"/>
                  <a:pt x="133" y="133"/>
                </a:cubicBezTo>
                <a:close/>
                <a:moveTo>
                  <a:pt x="221" y="254"/>
                </a:moveTo>
                <a:cubicBezTo>
                  <a:pt x="211" y="238"/>
                  <a:pt x="213" y="195"/>
                  <a:pt x="223" y="183"/>
                </a:cubicBezTo>
                <a:cubicBezTo>
                  <a:pt x="54" y="132"/>
                  <a:pt x="54" y="132"/>
                  <a:pt x="54" y="132"/>
                </a:cubicBezTo>
                <a:cubicBezTo>
                  <a:pt x="43" y="140"/>
                  <a:pt x="40" y="188"/>
                  <a:pt x="47" y="202"/>
                </a:cubicBezTo>
                <a:cubicBezTo>
                  <a:pt x="221" y="254"/>
                  <a:pt x="221" y="254"/>
                  <a:pt x="221" y="254"/>
                </a:cubicBezTo>
                <a:close/>
                <a:moveTo>
                  <a:pt x="223" y="176"/>
                </a:moveTo>
                <a:cubicBezTo>
                  <a:pt x="62" y="128"/>
                  <a:pt x="62" y="128"/>
                  <a:pt x="62" y="128"/>
                </a:cubicBezTo>
                <a:cubicBezTo>
                  <a:pt x="117" y="123"/>
                  <a:pt x="117" y="123"/>
                  <a:pt x="117" y="123"/>
                </a:cubicBezTo>
                <a:cubicBezTo>
                  <a:pt x="129" y="172"/>
                  <a:pt x="307" y="183"/>
                  <a:pt x="346" y="133"/>
                </a:cubicBezTo>
                <a:cubicBezTo>
                  <a:pt x="405" y="148"/>
                  <a:pt x="405" y="148"/>
                  <a:pt x="405" y="148"/>
                </a:cubicBezTo>
                <a:cubicBezTo>
                  <a:pt x="405" y="157"/>
                  <a:pt x="405" y="157"/>
                  <a:pt x="405" y="157"/>
                </a:cubicBezTo>
                <a:cubicBezTo>
                  <a:pt x="223" y="176"/>
                  <a:pt x="223" y="176"/>
                  <a:pt x="223" y="176"/>
                </a:cubicBezTo>
                <a:close/>
                <a:moveTo>
                  <a:pt x="405" y="229"/>
                </a:moveTo>
                <a:cubicBezTo>
                  <a:pt x="225" y="251"/>
                  <a:pt x="225" y="251"/>
                  <a:pt x="225" y="251"/>
                </a:cubicBezTo>
                <a:cubicBezTo>
                  <a:pt x="226" y="256"/>
                  <a:pt x="226" y="256"/>
                  <a:pt x="226" y="256"/>
                </a:cubicBezTo>
                <a:cubicBezTo>
                  <a:pt x="405" y="234"/>
                  <a:pt x="405" y="234"/>
                  <a:pt x="405" y="234"/>
                </a:cubicBezTo>
                <a:cubicBezTo>
                  <a:pt x="405" y="229"/>
                  <a:pt x="405" y="229"/>
                  <a:pt x="405" y="229"/>
                </a:cubicBezTo>
                <a:close/>
                <a:moveTo>
                  <a:pt x="213" y="336"/>
                </a:moveTo>
                <a:cubicBezTo>
                  <a:pt x="203" y="319"/>
                  <a:pt x="208" y="279"/>
                  <a:pt x="218" y="263"/>
                </a:cubicBezTo>
                <a:cubicBezTo>
                  <a:pt x="47" y="213"/>
                  <a:pt x="47" y="213"/>
                  <a:pt x="47" y="213"/>
                </a:cubicBezTo>
                <a:cubicBezTo>
                  <a:pt x="38" y="219"/>
                  <a:pt x="34" y="274"/>
                  <a:pt x="43" y="285"/>
                </a:cubicBezTo>
                <a:cubicBezTo>
                  <a:pt x="213" y="336"/>
                  <a:pt x="213" y="336"/>
                  <a:pt x="213" y="336"/>
                </a:cubicBezTo>
                <a:close/>
                <a:moveTo>
                  <a:pt x="405" y="309"/>
                </a:moveTo>
                <a:cubicBezTo>
                  <a:pt x="217" y="332"/>
                  <a:pt x="217" y="332"/>
                  <a:pt x="217" y="332"/>
                </a:cubicBezTo>
                <a:cubicBezTo>
                  <a:pt x="218" y="337"/>
                  <a:pt x="218" y="337"/>
                  <a:pt x="218" y="337"/>
                </a:cubicBezTo>
                <a:cubicBezTo>
                  <a:pt x="405" y="314"/>
                  <a:pt x="405" y="314"/>
                  <a:pt x="405" y="314"/>
                </a:cubicBezTo>
                <a:cubicBezTo>
                  <a:pt x="405" y="309"/>
                  <a:pt x="405" y="309"/>
                  <a:pt x="405" y="309"/>
                </a:cubicBezTo>
                <a:close/>
                <a:moveTo>
                  <a:pt x="212" y="419"/>
                </a:moveTo>
                <a:cubicBezTo>
                  <a:pt x="200" y="406"/>
                  <a:pt x="200" y="363"/>
                  <a:pt x="210" y="346"/>
                </a:cubicBezTo>
                <a:cubicBezTo>
                  <a:pt x="43" y="296"/>
                  <a:pt x="43" y="296"/>
                  <a:pt x="43" y="296"/>
                </a:cubicBezTo>
                <a:cubicBezTo>
                  <a:pt x="33" y="305"/>
                  <a:pt x="33" y="357"/>
                  <a:pt x="43" y="368"/>
                </a:cubicBezTo>
                <a:cubicBezTo>
                  <a:pt x="212" y="419"/>
                  <a:pt x="212" y="419"/>
                  <a:pt x="212" y="41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" name="Freeform 18"/>
          <p:cNvSpPr>
            <a:spLocks noChangeAspect="1" noEditPoints="1"/>
          </p:cNvSpPr>
          <p:nvPr/>
        </p:nvSpPr>
        <p:spPr bwMode="auto">
          <a:xfrm>
            <a:off x="2953052" y="2100176"/>
            <a:ext cx="596202" cy="720000"/>
          </a:xfrm>
          <a:custGeom>
            <a:avLst/>
            <a:gdLst/>
            <a:ahLst/>
            <a:cxnLst>
              <a:cxn ang="0">
                <a:pos x="68" y="204"/>
              </a:cxn>
              <a:cxn ang="0">
                <a:pos x="100" y="113"/>
              </a:cxn>
              <a:cxn ang="0">
                <a:pos x="233" y="106"/>
              </a:cxn>
              <a:cxn ang="0">
                <a:pos x="273" y="249"/>
              </a:cxn>
              <a:cxn ang="0">
                <a:pos x="278" y="266"/>
              </a:cxn>
              <a:cxn ang="0">
                <a:pos x="211" y="264"/>
              </a:cxn>
              <a:cxn ang="0">
                <a:pos x="207" y="286"/>
              </a:cxn>
              <a:cxn ang="0">
                <a:pos x="243" y="317"/>
              </a:cxn>
              <a:cxn ang="0">
                <a:pos x="332" y="401"/>
              </a:cxn>
              <a:cxn ang="0">
                <a:pos x="9" y="401"/>
              </a:cxn>
              <a:cxn ang="0">
                <a:pos x="117" y="312"/>
              </a:cxn>
              <a:cxn ang="0">
                <a:pos x="135" y="286"/>
              </a:cxn>
              <a:cxn ang="0">
                <a:pos x="130" y="264"/>
              </a:cxn>
              <a:cxn ang="0">
                <a:pos x="68" y="267"/>
              </a:cxn>
              <a:cxn ang="0">
                <a:pos x="68" y="204"/>
              </a:cxn>
              <a:cxn ang="0">
                <a:pos x="275" y="63"/>
              </a:cxn>
              <a:cxn ang="0">
                <a:pos x="272" y="181"/>
              </a:cxn>
              <a:cxn ang="0">
                <a:pos x="283" y="181"/>
              </a:cxn>
              <a:cxn ang="0">
                <a:pos x="280" y="63"/>
              </a:cxn>
              <a:cxn ang="0">
                <a:pos x="280" y="61"/>
              </a:cxn>
              <a:cxn ang="0">
                <a:pos x="280" y="59"/>
              </a:cxn>
              <a:cxn ang="0">
                <a:pos x="280" y="57"/>
              </a:cxn>
              <a:cxn ang="0">
                <a:pos x="280" y="55"/>
              </a:cxn>
              <a:cxn ang="0">
                <a:pos x="280" y="53"/>
              </a:cxn>
              <a:cxn ang="0">
                <a:pos x="280" y="41"/>
              </a:cxn>
              <a:cxn ang="0">
                <a:pos x="280" y="31"/>
              </a:cxn>
              <a:cxn ang="0">
                <a:pos x="321" y="12"/>
              </a:cxn>
              <a:cxn ang="0">
                <a:pos x="156" y="0"/>
              </a:cxn>
              <a:cxn ang="0">
                <a:pos x="0" y="62"/>
              </a:cxn>
              <a:cxn ang="0">
                <a:pos x="108" y="58"/>
              </a:cxn>
              <a:cxn ang="0">
                <a:pos x="100" y="107"/>
              </a:cxn>
              <a:cxn ang="0">
                <a:pos x="233" y="100"/>
              </a:cxn>
              <a:cxn ang="0">
                <a:pos x="226" y="53"/>
              </a:cxn>
              <a:cxn ang="0">
                <a:pos x="275" y="32"/>
              </a:cxn>
              <a:cxn ang="0">
                <a:pos x="274" y="41"/>
              </a:cxn>
              <a:cxn ang="0">
                <a:pos x="275" y="53"/>
              </a:cxn>
              <a:cxn ang="0">
                <a:pos x="275" y="55"/>
              </a:cxn>
              <a:cxn ang="0">
                <a:pos x="275" y="57"/>
              </a:cxn>
              <a:cxn ang="0">
                <a:pos x="275" y="59"/>
              </a:cxn>
              <a:cxn ang="0">
                <a:pos x="275" y="61"/>
              </a:cxn>
              <a:cxn ang="0">
                <a:pos x="275" y="63"/>
              </a:cxn>
              <a:cxn ang="0">
                <a:pos x="225" y="126"/>
              </a:cxn>
              <a:cxn ang="0">
                <a:pos x="163" y="133"/>
              </a:cxn>
              <a:cxn ang="0">
                <a:pos x="116" y="126"/>
              </a:cxn>
              <a:cxn ang="0">
                <a:pos x="144" y="285"/>
              </a:cxn>
              <a:cxn ang="0">
                <a:pos x="128" y="317"/>
              </a:cxn>
              <a:cxn ang="0">
                <a:pos x="218" y="321"/>
              </a:cxn>
              <a:cxn ang="0">
                <a:pos x="199" y="286"/>
              </a:cxn>
              <a:cxn ang="0">
                <a:pos x="225" y="126"/>
              </a:cxn>
            </a:cxnLst>
            <a:rect l="0" t="0" r="r" b="b"/>
            <a:pathLst>
              <a:path w="332" h="401">
                <a:moveTo>
                  <a:pt x="68" y="204"/>
                </a:moveTo>
                <a:cubicBezTo>
                  <a:pt x="73" y="166"/>
                  <a:pt x="84" y="135"/>
                  <a:pt x="100" y="113"/>
                </a:cubicBezTo>
                <a:cubicBezTo>
                  <a:pt x="144" y="98"/>
                  <a:pt x="192" y="95"/>
                  <a:pt x="233" y="106"/>
                </a:cubicBezTo>
                <a:cubicBezTo>
                  <a:pt x="255" y="135"/>
                  <a:pt x="271" y="182"/>
                  <a:pt x="273" y="249"/>
                </a:cubicBezTo>
                <a:cubicBezTo>
                  <a:pt x="274" y="255"/>
                  <a:pt x="276" y="260"/>
                  <a:pt x="278" y="266"/>
                </a:cubicBezTo>
                <a:cubicBezTo>
                  <a:pt x="252" y="272"/>
                  <a:pt x="236" y="278"/>
                  <a:pt x="211" y="264"/>
                </a:cubicBezTo>
                <a:cubicBezTo>
                  <a:pt x="209" y="271"/>
                  <a:pt x="207" y="278"/>
                  <a:pt x="207" y="286"/>
                </a:cubicBezTo>
                <a:cubicBezTo>
                  <a:pt x="207" y="315"/>
                  <a:pt x="222" y="313"/>
                  <a:pt x="243" y="317"/>
                </a:cubicBezTo>
                <a:cubicBezTo>
                  <a:pt x="292" y="328"/>
                  <a:pt x="327" y="354"/>
                  <a:pt x="332" y="401"/>
                </a:cubicBezTo>
                <a:cubicBezTo>
                  <a:pt x="9" y="401"/>
                  <a:pt x="9" y="401"/>
                  <a:pt x="9" y="401"/>
                </a:cubicBezTo>
                <a:cubicBezTo>
                  <a:pt x="18" y="330"/>
                  <a:pt x="86" y="321"/>
                  <a:pt x="117" y="312"/>
                </a:cubicBezTo>
                <a:cubicBezTo>
                  <a:pt x="131" y="307"/>
                  <a:pt x="136" y="302"/>
                  <a:pt x="135" y="286"/>
                </a:cubicBezTo>
                <a:cubicBezTo>
                  <a:pt x="135" y="278"/>
                  <a:pt x="133" y="271"/>
                  <a:pt x="130" y="264"/>
                </a:cubicBezTo>
                <a:cubicBezTo>
                  <a:pt x="105" y="278"/>
                  <a:pt x="95" y="273"/>
                  <a:pt x="68" y="267"/>
                </a:cubicBezTo>
                <a:cubicBezTo>
                  <a:pt x="71" y="250"/>
                  <a:pt x="63" y="246"/>
                  <a:pt x="68" y="204"/>
                </a:cubicBezTo>
                <a:close/>
                <a:moveTo>
                  <a:pt x="275" y="63"/>
                </a:moveTo>
                <a:cubicBezTo>
                  <a:pt x="272" y="78"/>
                  <a:pt x="269" y="175"/>
                  <a:pt x="272" y="181"/>
                </a:cubicBezTo>
                <a:cubicBezTo>
                  <a:pt x="273" y="184"/>
                  <a:pt x="281" y="184"/>
                  <a:pt x="283" y="181"/>
                </a:cubicBezTo>
                <a:cubicBezTo>
                  <a:pt x="286" y="175"/>
                  <a:pt x="283" y="77"/>
                  <a:pt x="280" y="63"/>
                </a:cubicBezTo>
                <a:cubicBezTo>
                  <a:pt x="280" y="62"/>
                  <a:pt x="280" y="61"/>
                  <a:pt x="280" y="61"/>
                </a:cubicBezTo>
                <a:cubicBezTo>
                  <a:pt x="281" y="59"/>
                  <a:pt x="281" y="60"/>
                  <a:pt x="280" y="59"/>
                </a:cubicBezTo>
                <a:cubicBezTo>
                  <a:pt x="281" y="57"/>
                  <a:pt x="281" y="58"/>
                  <a:pt x="280" y="57"/>
                </a:cubicBezTo>
                <a:cubicBezTo>
                  <a:pt x="281" y="56"/>
                  <a:pt x="281" y="56"/>
                  <a:pt x="280" y="55"/>
                </a:cubicBezTo>
                <a:cubicBezTo>
                  <a:pt x="280" y="54"/>
                  <a:pt x="280" y="53"/>
                  <a:pt x="280" y="53"/>
                </a:cubicBezTo>
                <a:cubicBezTo>
                  <a:pt x="283" y="49"/>
                  <a:pt x="282" y="46"/>
                  <a:pt x="280" y="41"/>
                </a:cubicBezTo>
                <a:cubicBezTo>
                  <a:pt x="278" y="36"/>
                  <a:pt x="279" y="34"/>
                  <a:pt x="280" y="31"/>
                </a:cubicBezTo>
                <a:cubicBezTo>
                  <a:pt x="291" y="26"/>
                  <a:pt x="312" y="16"/>
                  <a:pt x="321" y="12"/>
                </a:cubicBezTo>
                <a:cubicBezTo>
                  <a:pt x="156" y="0"/>
                  <a:pt x="156" y="0"/>
                  <a:pt x="156" y="0"/>
                </a:cubicBezTo>
                <a:cubicBezTo>
                  <a:pt x="0" y="62"/>
                  <a:pt x="0" y="62"/>
                  <a:pt x="0" y="62"/>
                </a:cubicBezTo>
                <a:cubicBezTo>
                  <a:pt x="43" y="59"/>
                  <a:pt x="94" y="57"/>
                  <a:pt x="108" y="58"/>
                </a:cubicBezTo>
                <a:cubicBezTo>
                  <a:pt x="107" y="76"/>
                  <a:pt x="105" y="83"/>
                  <a:pt x="100" y="107"/>
                </a:cubicBezTo>
                <a:cubicBezTo>
                  <a:pt x="146" y="91"/>
                  <a:pt x="203" y="89"/>
                  <a:pt x="233" y="100"/>
                </a:cubicBezTo>
                <a:cubicBezTo>
                  <a:pt x="230" y="82"/>
                  <a:pt x="228" y="69"/>
                  <a:pt x="226" y="53"/>
                </a:cubicBezTo>
                <a:cubicBezTo>
                  <a:pt x="239" y="48"/>
                  <a:pt x="257" y="40"/>
                  <a:pt x="275" y="32"/>
                </a:cubicBezTo>
                <a:cubicBezTo>
                  <a:pt x="277" y="36"/>
                  <a:pt x="276" y="37"/>
                  <a:pt x="274" y="41"/>
                </a:cubicBezTo>
                <a:cubicBezTo>
                  <a:pt x="273" y="46"/>
                  <a:pt x="272" y="48"/>
                  <a:pt x="275" y="53"/>
                </a:cubicBezTo>
                <a:cubicBezTo>
                  <a:pt x="275" y="53"/>
                  <a:pt x="275" y="54"/>
                  <a:pt x="275" y="55"/>
                </a:cubicBezTo>
                <a:cubicBezTo>
                  <a:pt x="274" y="56"/>
                  <a:pt x="274" y="56"/>
                  <a:pt x="275" y="57"/>
                </a:cubicBezTo>
                <a:cubicBezTo>
                  <a:pt x="274" y="58"/>
                  <a:pt x="274" y="57"/>
                  <a:pt x="275" y="59"/>
                </a:cubicBezTo>
                <a:cubicBezTo>
                  <a:pt x="274" y="60"/>
                  <a:pt x="274" y="59"/>
                  <a:pt x="275" y="61"/>
                </a:cubicBezTo>
                <a:cubicBezTo>
                  <a:pt x="275" y="61"/>
                  <a:pt x="275" y="62"/>
                  <a:pt x="275" y="63"/>
                </a:cubicBezTo>
                <a:close/>
                <a:moveTo>
                  <a:pt x="225" y="126"/>
                </a:moveTo>
                <a:cubicBezTo>
                  <a:pt x="213" y="157"/>
                  <a:pt x="173" y="152"/>
                  <a:pt x="163" y="133"/>
                </a:cubicBezTo>
                <a:cubicBezTo>
                  <a:pt x="159" y="153"/>
                  <a:pt x="116" y="160"/>
                  <a:pt x="116" y="126"/>
                </a:cubicBezTo>
                <a:cubicBezTo>
                  <a:pt x="76" y="197"/>
                  <a:pt x="141" y="236"/>
                  <a:pt x="144" y="285"/>
                </a:cubicBezTo>
                <a:cubicBezTo>
                  <a:pt x="144" y="298"/>
                  <a:pt x="141" y="311"/>
                  <a:pt x="128" y="317"/>
                </a:cubicBezTo>
                <a:cubicBezTo>
                  <a:pt x="147" y="350"/>
                  <a:pt x="193" y="346"/>
                  <a:pt x="218" y="321"/>
                </a:cubicBezTo>
                <a:cubicBezTo>
                  <a:pt x="203" y="316"/>
                  <a:pt x="199" y="300"/>
                  <a:pt x="199" y="286"/>
                </a:cubicBezTo>
                <a:cubicBezTo>
                  <a:pt x="199" y="233"/>
                  <a:pt x="267" y="194"/>
                  <a:pt x="225" y="12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0636" y="82712"/>
            <a:ext cx="7920000" cy="672300"/>
          </a:xfrm>
        </p:spPr>
        <p:txBody>
          <a:bodyPr>
            <a:noAutofit/>
          </a:bodyPr>
          <a:lstStyle/>
          <a:p>
            <a:r>
              <a:rPr lang="cs-CZ" sz="2000" dirty="0"/>
              <a:t>V ČR chybí školy zaměřené na podporu rodinného podnikání. Řešením této absence může být alespoň roční studium v zahraničí.</a:t>
            </a:r>
          </a:p>
        </p:txBody>
      </p:sp>
    </p:spTree>
    <p:extLst>
      <p:ext uri="{BB962C8B-B14F-4D97-AF65-F5344CB8AC3E}">
        <p14:creationId xmlns:p14="http://schemas.microsoft.com/office/powerpoint/2010/main" val="3072969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4644008" y="540"/>
            <a:ext cx="4506093" cy="5143500"/>
          </a:xfrm>
          <a:prstGeom prst="rect">
            <a:avLst/>
          </a:pr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2DB900-4F27-419C-B2D8-AAC4EB8D73BD}" type="slidenum">
              <a:rPr lang="cs-CZ" smtClean="0">
                <a:solidFill>
                  <a:schemeClr val="bg1"/>
                </a:solidFill>
              </a:rPr>
              <a:pPr/>
              <a:t>17</a:t>
            </a:fld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44171"/>
          <a:stretch/>
        </p:blipFill>
        <p:spPr>
          <a:xfrm>
            <a:off x="3893589" y="1080"/>
            <a:ext cx="5261605" cy="5142960"/>
          </a:xfrm>
          <a:prstGeom prst="rect">
            <a:avLst/>
          </a:prstGeom>
        </p:spPr>
      </p:pic>
      <p:grpSp>
        <p:nvGrpSpPr>
          <p:cNvPr id="13" name="Group 22"/>
          <p:cNvGrpSpPr>
            <a:grpSpLocks noChangeAspect="1"/>
          </p:cNvGrpSpPr>
          <p:nvPr/>
        </p:nvGrpSpPr>
        <p:grpSpPr bwMode="auto">
          <a:xfrm>
            <a:off x="3373409" y="540"/>
            <a:ext cx="2974579" cy="5143500"/>
            <a:chOff x="1049" y="-630"/>
            <a:chExt cx="2752" cy="4762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rgbClr val="008E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255950" y="1437625"/>
            <a:ext cx="4316049" cy="2247851"/>
          </a:xfrm>
        </p:spPr>
        <p:txBody>
          <a:bodyPr/>
          <a:lstStyle/>
          <a:p>
            <a:r>
              <a:rPr lang="cs-CZ" sz="4800" dirty="0"/>
              <a:t>Nástupnictví </a:t>
            </a:r>
            <a:br>
              <a:rPr lang="cs-CZ" dirty="0"/>
            </a:br>
            <a:r>
              <a:rPr lang="cs-CZ" sz="2400" dirty="0"/>
              <a:t>v rodinných podnicích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8029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9680" y="235895"/>
            <a:ext cx="8112799" cy="672300"/>
          </a:xfrm>
        </p:spPr>
        <p:txBody>
          <a:bodyPr>
            <a:noAutofit/>
          </a:bodyPr>
          <a:lstStyle/>
          <a:p>
            <a:r>
              <a:rPr lang="cs-CZ" sz="2000" dirty="0"/>
              <a:t>Majitelé rodinných firem zastávají názor, že je důležitá spolupráce mezi generacemi. Firmu je podle nich dobré předat ještě v době, kdy v ní </a:t>
            </a:r>
            <a:br>
              <a:rPr lang="cs-CZ" sz="2000" dirty="0"/>
            </a:br>
            <a:r>
              <a:rPr lang="cs-CZ" sz="2000" dirty="0"/>
              <a:t>majitel stále aktivně pracuje, předávat firmu závětí není šťastné.</a:t>
            </a:r>
          </a:p>
        </p:txBody>
      </p:sp>
      <p:graphicFrame>
        <p:nvGraphicFramePr>
          <p:cNvPr id="8" name="Zástupný symbol pro obsah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992229"/>
              </p:ext>
            </p:extLst>
          </p:nvPr>
        </p:nvGraphicFramePr>
        <p:xfrm>
          <a:off x="0" y="1170755"/>
          <a:ext cx="8880511" cy="387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ástupný symbol pro text 4"/>
          <p:cNvSpPr txBox="1">
            <a:spLocks/>
          </p:cNvSpPr>
          <p:nvPr/>
        </p:nvSpPr>
        <p:spPr>
          <a:xfrm>
            <a:off x="780759" y="1141985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b="1" i="1" dirty="0">
                <a:solidFill>
                  <a:srgbClr val="58595B"/>
                </a:solidFill>
                <a:cs typeface="Arial" pitchFamily="34" charset="0"/>
              </a:rPr>
              <a:t>Q7</a:t>
            </a:r>
            <a:r>
              <a:rPr lang="cs-CZ" sz="1100" i="1" dirty="0">
                <a:solidFill>
                  <a:srgbClr val="58595B"/>
                </a:solidFill>
                <a:cs typeface="Arial" pitchFamily="34" charset="0"/>
              </a:rPr>
              <a:t>. Do jaké míry souhlasíte s následujícími výroky?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861914"/>
              </p:ext>
            </p:extLst>
          </p:nvPr>
        </p:nvGraphicFramePr>
        <p:xfrm>
          <a:off x="200150" y="1528203"/>
          <a:ext cx="3244324" cy="3298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4324">
                  <a:extLst>
                    <a:ext uri="{9D8B030D-6E8A-4147-A177-3AD203B41FA5}">
                      <a16:colId xmlns:a16="http://schemas.microsoft.com/office/drawing/2014/main" val="2349182622"/>
                    </a:ext>
                  </a:extLst>
                </a:gridCol>
              </a:tblGrid>
              <a:tr h="424308">
                <a:tc>
                  <a:txBody>
                    <a:bodyPr/>
                    <a:lstStyle/>
                    <a:p>
                      <a:pPr algn="r"/>
                      <a:r>
                        <a:rPr lang="cs-CZ" sz="105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Firmu je potřeba předat ještě v době, kdy v ní její majitel aktivně pracuje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96034"/>
                  </a:ext>
                </a:extLst>
              </a:tr>
              <a:tr h="614138">
                <a:tc>
                  <a:txBody>
                    <a:bodyPr/>
                    <a:lstStyle/>
                    <a:p>
                      <a:pPr algn="r"/>
                      <a:r>
                        <a:rPr lang="cs-CZ" sz="105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Starší generace zakladatelů rodinných firem se v dnešní době neobejde bez generace mladších, kteří umí s novými technologiemi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83694"/>
                  </a:ext>
                </a:extLst>
              </a:tr>
              <a:tr h="476783">
                <a:tc>
                  <a:txBody>
                    <a:bodyPr/>
                    <a:lstStyle/>
                    <a:p>
                      <a:pPr algn="r"/>
                      <a:r>
                        <a:rPr lang="cs-CZ" sz="105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Nástupci majitele firmy se zkušenostmi z velkých firem zvládnou řídit i malou firmu založenou na vlastním know-how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77436"/>
                  </a:ext>
                </a:extLst>
              </a:tr>
              <a:tr h="476783">
                <a:tc>
                  <a:txBody>
                    <a:bodyPr/>
                    <a:lstStyle/>
                    <a:p>
                      <a:pPr algn="r"/>
                      <a:r>
                        <a:rPr lang="cs-CZ" sz="105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Děti majitele firmy mohou vyrůstat stejně bezstarostně jako děti lidí, kteří nemají vlastní podnik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36936"/>
                  </a:ext>
                </a:extLst>
              </a:tr>
              <a:tr h="734768">
                <a:tc>
                  <a:txBody>
                    <a:bodyPr/>
                    <a:lstStyle/>
                    <a:p>
                      <a:pPr algn="r"/>
                      <a:r>
                        <a:rPr lang="cs-CZ" sz="105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Řada menších rodinných firem nemá budoucnost-vlastníci chtěli svým dětem dopřát lepšího vzdělání mimo obor podnikání, a firmu tak nemá kdo převzít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708012"/>
                  </a:ext>
                </a:extLst>
              </a:tr>
              <a:tr h="476783">
                <a:tc>
                  <a:txBody>
                    <a:bodyPr/>
                    <a:lstStyle/>
                    <a:p>
                      <a:pPr algn="r"/>
                      <a:r>
                        <a:rPr lang="cs-CZ" sz="105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Předání rodinné firmy je nejlepší řešit závětí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90284"/>
                  </a:ext>
                </a:extLst>
              </a:tr>
            </a:tbl>
          </a:graphicData>
        </a:graphic>
      </p:graphicFrame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26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/>
          <p:cNvSpPr/>
          <p:nvPr/>
        </p:nvSpPr>
        <p:spPr>
          <a:xfrm>
            <a:off x="6913704" y="1815720"/>
            <a:ext cx="2050786" cy="1849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3034075" y="1787316"/>
            <a:ext cx="3626157" cy="1849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6" name="Ovál 5"/>
          <p:cNvSpPr/>
          <p:nvPr/>
        </p:nvSpPr>
        <p:spPr>
          <a:xfrm>
            <a:off x="2105187" y="2456462"/>
            <a:ext cx="576064" cy="576064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graphicFrame>
        <p:nvGraphicFramePr>
          <p:cNvPr id="10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01245"/>
              </p:ext>
            </p:extLst>
          </p:nvPr>
        </p:nvGraphicFramePr>
        <p:xfrm>
          <a:off x="251520" y="1901621"/>
          <a:ext cx="2736304" cy="2929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19</a:t>
            </a:fld>
            <a:endParaRPr lang="cs-CZ" dirty="0"/>
          </a:p>
        </p:txBody>
      </p:sp>
      <p:grpSp>
        <p:nvGrpSpPr>
          <p:cNvPr id="14" name="Skupina 13"/>
          <p:cNvGrpSpPr/>
          <p:nvPr/>
        </p:nvGrpSpPr>
        <p:grpSpPr>
          <a:xfrm>
            <a:off x="3034075" y="1815720"/>
            <a:ext cx="4001968" cy="1945438"/>
            <a:chOff x="3009447" y="2441424"/>
            <a:chExt cx="4384236" cy="1948002"/>
          </a:xfrm>
        </p:grpSpPr>
        <p:sp>
          <p:nvSpPr>
            <p:cNvPr id="5" name="Zaoblený obdélník 4"/>
            <p:cNvSpPr/>
            <p:nvPr/>
          </p:nvSpPr>
          <p:spPr>
            <a:xfrm>
              <a:off x="3223753" y="2776623"/>
              <a:ext cx="1708287" cy="26766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graphicFrame>
          <p:nvGraphicFramePr>
            <p:cNvPr id="13" name="Content Placeholder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52065181"/>
                </p:ext>
              </p:extLst>
            </p:nvPr>
          </p:nvGraphicFramePr>
          <p:xfrm>
            <a:off x="3009447" y="2441424"/>
            <a:ext cx="4384236" cy="19480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2" name="TextovéPole 18"/>
          <p:cNvSpPr txBox="1"/>
          <p:nvPr/>
        </p:nvSpPr>
        <p:spPr>
          <a:xfrm>
            <a:off x="5856091" y="3339183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n=261, v %</a:t>
            </a:r>
          </a:p>
        </p:txBody>
      </p:sp>
      <p:sp>
        <p:nvSpPr>
          <p:cNvPr id="15" name="Zástupný symbol pro text 4"/>
          <p:cNvSpPr txBox="1">
            <a:spLocks/>
          </p:cNvSpPr>
          <p:nvPr/>
        </p:nvSpPr>
        <p:spPr>
          <a:xfrm>
            <a:off x="828000" y="902163"/>
            <a:ext cx="8269078" cy="651905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10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Q12</a:t>
            </a:r>
            <a:r>
              <a:rPr lang="cs-CZ" sz="10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Je cílem Vaší firmy, aby vedení převzal některý z rodinných příslušníků? </a:t>
            </a:r>
            <a:r>
              <a:rPr lang="cs-CZ" sz="10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Q13B</a:t>
            </a:r>
            <a:r>
              <a:rPr lang="cs-CZ" sz="10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A započali jste už fázi předávání firmy? </a:t>
            </a:r>
            <a:r>
              <a:rPr lang="cs-CZ" sz="10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Q13C</a:t>
            </a:r>
            <a:r>
              <a:rPr lang="cs-CZ" sz="10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Jak dlouhou dobu pod Vás proces předávání firmy jiné osobě zabere včetně všech souvisejících právních náležitostí? </a:t>
            </a:r>
          </a:p>
          <a:p>
            <a:endParaRPr lang="cs-CZ" sz="1000" i="1" dirty="0">
              <a:solidFill>
                <a:srgbClr val="58595B"/>
              </a:solidFill>
              <a:latin typeface="Calibri" pitchFamily="34" charset="0"/>
              <a:cs typeface="Arial" pitchFamily="34" charset="0"/>
            </a:endParaRPr>
          </a:p>
          <a:p>
            <a:pPr lvl="0"/>
            <a:r>
              <a:rPr lang="cs-CZ" sz="10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 </a:t>
            </a:r>
            <a:endParaRPr lang="cs-CZ" sz="1000" i="1" dirty="0">
              <a:solidFill>
                <a:srgbClr val="58595B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17" name="Přímá spojnice se šipkou 16"/>
          <p:cNvCxnSpPr/>
          <p:nvPr/>
        </p:nvCxnSpPr>
        <p:spPr>
          <a:xfrm flipV="1">
            <a:off x="2554631" y="2668304"/>
            <a:ext cx="417486" cy="105171"/>
          </a:xfrm>
          <a:prstGeom prst="straightConnector1">
            <a:avLst/>
          </a:prstGeom>
          <a:ln w="57150">
            <a:solidFill>
              <a:schemeClr val="bg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6140340"/>
              </p:ext>
            </p:extLst>
          </p:nvPr>
        </p:nvGraphicFramePr>
        <p:xfrm>
          <a:off x="6917784" y="1963034"/>
          <a:ext cx="2477739" cy="167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Obdélník 22"/>
          <p:cNvSpPr/>
          <p:nvPr/>
        </p:nvSpPr>
        <p:spPr>
          <a:xfrm>
            <a:off x="429632" y="1411945"/>
            <a:ext cx="2365550" cy="4458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Předání firmy rodinnému příslušníkovi</a:t>
            </a:r>
          </a:p>
        </p:txBody>
      </p:sp>
      <p:sp>
        <p:nvSpPr>
          <p:cNvPr id="24" name="Obdélník 23"/>
          <p:cNvSpPr/>
          <p:nvPr/>
        </p:nvSpPr>
        <p:spPr>
          <a:xfrm>
            <a:off x="3034075" y="1415431"/>
            <a:ext cx="3626157" cy="333089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Proces předání firmy</a:t>
            </a:r>
          </a:p>
        </p:txBody>
      </p:sp>
      <p:sp>
        <p:nvSpPr>
          <p:cNvPr id="25" name="Obdélník 24"/>
          <p:cNvSpPr/>
          <p:nvPr/>
        </p:nvSpPr>
        <p:spPr>
          <a:xfrm>
            <a:off x="6917784" y="1411945"/>
            <a:ext cx="2046705" cy="33657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Trvání předání firmy</a:t>
            </a:r>
          </a:p>
        </p:txBody>
      </p:sp>
      <p:sp>
        <p:nvSpPr>
          <p:cNvPr id="28" name="Obdélník 27"/>
          <p:cNvSpPr/>
          <p:nvPr/>
        </p:nvSpPr>
        <p:spPr>
          <a:xfrm>
            <a:off x="3034075" y="3772558"/>
            <a:ext cx="5930414" cy="105809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Komentář AMSP ČR: </a:t>
            </a:r>
          </a:p>
          <a:p>
            <a:pPr algn="ctr"/>
            <a:r>
              <a:rPr lang="cs-CZ" sz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Jsme v první generaci předávání rodinných firem. To, že vlastníci předpokládají, že do 5 let bude předáno skoro 2/3 firem, je zásadní zpráva. Je patrné, že si na rozdíl od minulosti majitelé uvědomují, že předání podniku není krátkodobý proces, jen pětina odhaduje, že se to povede do jednoho roku.</a:t>
            </a:r>
          </a:p>
        </p:txBody>
      </p:sp>
      <p:sp>
        <p:nvSpPr>
          <p:cNvPr id="29" name="TextovéPole 18"/>
          <p:cNvSpPr txBox="1"/>
          <p:nvPr/>
        </p:nvSpPr>
        <p:spPr>
          <a:xfrm>
            <a:off x="8156653" y="3388049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n=261, v %</a:t>
            </a:r>
          </a:p>
        </p:txBody>
      </p:sp>
      <p:pic>
        <p:nvPicPr>
          <p:cNvPr id="30" name="Obrázek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sp>
        <p:nvSpPr>
          <p:cNvPr id="31" name="TextovéPole 17"/>
          <p:cNvSpPr txBox="1"/>
          <p:nvPr/>
        </p:nvSpPr>
        <p:spPr>
          <a:xfrm>
            <a:off x="590488" y="4268458"/>
            <a:ext cx="992954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2015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(n=505)</a:t>
            </a:r>
          </a:p>
        </p:txBody>
      </p:sp>
      <p:sp>
        <p:nvSpPr>
          <p:cNvPr id="32" name="TextovéPole 17"/>
          <p:cNvSpPr txBox="1"/>
          <p:nvPr/>
        </p:nvSpPr>
        <p:spPr>
          <a:xfrm>
            <a:off x="1158128" y="4259895"/>
            <a:ext cx="992965" cy="46165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2016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(n=400)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4967" y="92741"/>
            <a:ext cx="7704441" cy="672300"/>
          </a:xfrm>
        </p:spPr>
        <p:txBody>
          <a:bodyPr>
            <a:noAutofit/>
          </a:bodyPr>
          <a:lstStyle/>
          <a:p>
            <a:r>
              <a:rPr lang="cs-CZ" sz="2000" dirty="0"/>
              <a:t>2/3 majitelů chtějí firmu předat někomu z rodiny. Zhruba 1/3 z nich je již ve fázi předávání. Proces předání firmy trvá často více jak dva roky. </a:t>
            </a:r>
          </a:p>
        </p:txBody>
      </p:sp>
    </p:spTree>
    <p:extLst>
      <p:ext uri="{BB962C8B-B14F-4D97-AF65-F5344CB8AC3E}">
        <p14:creationId xmlns:p14="http://schemas.microsoft.com/office/powerpoint/2010/main" val="3549450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00"/>
          <p:cNvGrpSpPr>
            <a:grpSpLocks noChangeAspect="1"/>
          </p:cNvGrpSpPr>
          <p:nvPr/>
        </p:nvGrpSpPr>
        <p:grpSpPr>
          <a:xfrm>
            <a:off x="3306760" y="1856081"/>
            <a:ext cx="1125167" cy="1071460"/>
            <a:chOff x="6459538" y="5565776"/>
            <a:chExt cx="665162" cy="633412"/>
          </a:xfrm>
          <a:solidFill>
            <a:schemeClr val="bg1">
              <a:lumMod val="85000"/>
            </a:schemeClr>
          </a:solidFill>
        </p:grpSpPr>
        <p:sp>
          <p:nvSpPr>
            <p:cNvPr id="21" name="Freeform 43"/>
            <p:cNvSpPr>
              <a:spLocks noEditPoints="1"/>
            </p:cNvSpPr>
            <p:nvPr/>
          </p:nvSpPr>
          <p:spPr bwMode="auto">
            <a:xfrm>
              <a:off x="6689725" y="5565776"/>
              <a:ext cx="434975" cy="533400"/>
            </a:xfrm>
            <a:custGeom>
              <a:avLst/>
              <a:gdLst/>
              <a:ahLst/>
              <a:cxnLst>
                <a:cxn ang="0">
                  <a:pos x="67" y="58"/>
                </a:cxn>
                <a:cxn ang="0">
                  <a:pos x="67" y="49"/>
                </a:cxn>
                <a:cxn ang="0">
                  <a:pos x="58" y="49"/>
                </a:cxn>
                <a:cxn ang="0">
                  <a:pos x="58" y="58"/>
                </a:cxn>
                <a:cxn ang="0">
                  <a:pos x="101" y="159"/>
                </a:cxn>
                <a:cxn ang="0">
                  <a:pos x="98" y="147"/>
                </a:cxn>
                <a:cxn ang="0">
                  <a:pos x="92" y="157"/>
                </a:cxn>
                <a:cxn ang="0">
                  <a:pos x="110" y="163"/>
                </a:cxn>
                <a:cxn ang="0">
                  <a:pos x="93" y="169"/>
                </a:cxn>
                <a:cxn ang="0">
                  <a:pos x="86" y="165"/>
                </a:cxn>
                <a:cxn ang="0">
                  <a:pos x="70" y="153"/>
                </a:cxn>
                <a:cxn ang="0">
                  <a:pos x="38" y="105"/>
                </a:cxn>
                <a:cxn ang="0">
                  <a:pos x="58" y="97"/>
                </a:cxn>
                <a:cxn ang="0">
                  <a:pos x="51" y="65"/>
                </a:cxn>
                <a:cxn ang="0">
                  <a:pos x="43" y="56"/>
                </a:cxn>
                <a:cxn ang="0">
                  <a:pos x="51" y="42"/>
                </a:cxn>
                <a:cxn ang="0">
                  <a:pos x="51" y="42"/>
                </a:cxn>
                <a:cxn ang="0">
                  <a:pos x="36" y="42"/>
                </a:cxn>
                <a:cxn ang="0">
                  <a:pos x="49" y="12"/>
                </a:cxn>
                <a:cxn ang="0">
                  <a:pos x="0" y="22"/>
                </a:cxn>
                <a:cxn ang="0">
                  <a:pos x="163" y="101"/>
                </a:cxn>
                <a:cxn ang="0">
                  <a:pos x="82" y="189"/>
                </a:cxn>
                <a:cxn ang="0">
                  <a:pos x="83" y="146"/>
                </a:cxn>
                <a:cxn ang="0">
                  <a:pos x="104" y="116"/>
                </a:cxn>
                <a:cxn ang="0">
                  <a:pos x="98" y="112"/>
                </a:cxn>
                <a:cxn ang="0">
                  <a:pos x="67" y="144"/>
                </a:cxn>
                <a:cxn ang="0">
                  <a:pos x="110" y="144"/>
                </a:cxn>
                <a:cxn ang="0">
                  <a:pos x="153" y="105"/>
                </a:cxn>
                <a:cxn ang="0">
                  <a:pos x="112" y="117"/>
                </a:cxn>
                <a:cxn ang="0">
                  <a:pos x="114" y="106"/>
                </a:cxn>
                <a:cxn ang="0">
                  <a:pos x="113" y="96"/>
                </a:cxn>
                <a:cxn ang="0">
                  <a:pos x="102" y="101"/>
                </a:cxn>
                <a:cxn ang="0">
                  <a:pos x="109" y="108"/>
                </a:cxn>
                <a:cxn ang="0">
                  <a:pos x="104" y="86"/>
                </a:cxn>
                <a:cxn ang="0">
                  <a:pos x="74" y="65"/>
                </a:cxn>
                <a:cxn ang="0">
                  <a:pos x="74" y="65"/>
                </a:cxn>
                <a:cxn ang="0">
                  <a:pos x="93" y="97"/>
                </a:cxn>
                <a:cxn ang="0">
                  <a:pos x="120" y="90"/>
                </a:cxn>
                <a:cxn ang="0">
                  <a:pos x="128" y="39"/>
                </a:cxn>
                <a:cxn ang="0">
                  <a:pos x="78" y="48"/>
                </a:cxn>
                <a:cxn ang="0">
                  <a:pos x="67" y="38"/>
                </a:cxn>
                <a:cxn ang="0">
                  <a:pos x="78" y="48"/>
                </a:cxn>
                <a:cxn ang="0">
                  <a:pos x="76" y="12"/>
                </a:cxn>
              </a:cxnLst>
              <a:rect l="0" t="0" r="r" b="b"/>
              <a:pathLst>
                <a:path w="163" h="200">
                  <a:moveTo>
                    <a:pt x="63" y="60"/>
                  </a:moveTo>
                  <a:cubicBezTo>
                    <a:pt x="64" y="60"/>
                    <a:pt x="66" y="59"/>
                    <a:pt x="67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68" y="57"/>
                    <a:pt x="69" y="55"/>
                    <a:pt x="69" y="54"/>
                  </a:cubicBezTo>
                  <a:cubicBezTo>
                    <a:pt x="69" y="52"/>
                    <a:pt x="68" y="50"/>
                    <a:pt x="67" y="49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6" y="48"/>
                    <a:pt x="64" y="47"/>
                    <a:pt x="63" y="47"/>
                  </a:cubicBezTo>
                  <a:cubicBezTo>
                    <a:pt x="61" y="47"/>
                    <a:pt x="59" y="48"/>
                    <a:pt x="58" y="49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7" y="50"/>
                    <a:pt x="56" y="52"/>
                    <a:pt x="56" y="54"/>
                  </a:cubicBezTo>
                  <a:cubicBezTo>
                    <a:pt x="56" y="55"/>
                    <a:pt x="57" y="57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9"/>
                    <a:pt x="61" y="60"/>
                    <a:pt x="63" y="60"/>
                  </a:cubicBezTo>
                  <a:close/>
                  <a:moveTo>
                    <a:pt x="101" y="159"/>
                  </a:moveTo>
                  <a:cubicBezTo>
                    <a:pt x="102" y="158"/>
                    <a:pt x="103" y="156"/>
                    <a:pt x="103" y="154"/>
                  </a:cubicBezTo>
                  <a:cubicBezTo>
                    <a:pt x="104" y="153"/>
                    <a:pt x="103" y="151"/>
                    <a:pt x="102" y="150"/>
                  </a:cubicBezTo>
                  <a:cubicBezTo>
                    <a:pt x="101" y="148"/>
                    <a:pt x="100" y="147"/>
                    <a:pt x="98" y="147"/>
                  </a:cubicBezTo>
                  <a:cubicBezTo>
                    <a:pt x="96" y="147"/>
                    <a:pt x="94" y="147"/>
                    <a:pt x="93" y="148"/>
                  </a:cubicBezTo>
                  <a:cubicBezTo>
                    <a:pt x="92" y="149"/>
                    <a:pt x="91" y="151"/>
                    <a:pt x="91" y="153"/>
                  </a:cubicBezTo>
                  <a:cubicBezTo>
                    <a:pt x="90" y="154"/>
                    <a:pt x="91" y="156"/>
                    <a:pt x="92" y="157"/>
                  </a:cubicBezTo>
                  <a:cubicBezTo>
                    <a:pt x="93" y="159"/>
                    <a:pt x="94" y="160"/>
                    <a:pt x="96" y="160"/>
                  </a:cubicBezTo>
                  <a:cubicBezTo>
                    <a:pt x="98" y="160"/>
                    <a:pt x="99" y="160"/>
                    <a:pt x="101" y="159"/>
                  </a:cubicBezTo>
                  <a:close/>
                  <a:moveTo>
                    <a:pt x="110" y="163"/>
                  </a:moveTo>
                  <a:cubicBezTo>
                    <a:pt x="109" y="164"/>
                    <a:pt x="108" y="165"/>
                    <a:pt x="107" y="166"/>
                  </a:cubicBezTo>
                  <a:cubicBezTo>
                    <a:pt x="103" y="169"/>
                    <a:pt x="99" y="170"/>
                    <a:pt x="95" y="170"/>
                  </a:cubicBezTo>
                  <a:cubicBezTo>
                    <a:pt x="94" y="169"/>
                    <a:pt x="94" y="169"/>
                    <a:pt x="93" y="169"/>
                  </a:cubicBezTo>
                  <a:cubicBezTo>
                    <a:pt x="89" y="175"/>
                    <a:pt x="85" y="180"/>
                    <a:pt x="81" y="185"/>
                  </a:cubicBezTo>
                  <a:cubicBezTo>
                    <a:pt x="80" y="181"/>
                    <a:pt x="80" y="177"/>
                    <a:pt x="79" y="174"/>
                  </a:cubicBezTo>
                  <a:cubicBezTo>
                    <a:pt x="81" y="171"/>
                    <a:pt x="84" y="168"/>
                    <a:pt x="86" y="165"/>
                  </a:cubicBezTo>
                  <a:cubicBezTo>
                    <a:pt x="85" y="164"/>
                    <a:pt x="84" y="164"/>
                    <a:pt x="84" y="163"/>
                  </a:cubicBezTo>
                  <a:cubicBezTo>
                    <a:pt x="82" y="160"/>
                    <a:pt x="81" y="157"/>
                    <a:pt x="81" y="154"/>
                  </a:cubicBezTo>
                  <a:cubicBezTo>
                    <a:pt x="77" y="154"/>
                    <a:pt x="74" y="153"/>
                    <a:pt x="70" y="153"/>
                  </a:cubicBezTo>
                  <a:cubicBezTo>
                    <a:pt x="67" y="149"/>
                    <a:pt x="63" y="146"/>
                    <a:pt x="58" y="14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8" y="105"/>
                    <a:pt x="38" y="105"/>
                    <a:pt x="38" y="104"/>
                  </a:cubicBezTo>
                  <a:cubicBezTo>
                    <a:pt x="41" y="102"/>
                    <a:pt x="44" y="100"/>
                    <a:pt x="45" y="97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6" y="68"/>
                    <a:pt x="53" y="67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49" y="63"/>
                    <a:pt x="47" y="60"/>
                    <a:pt x="47" y="57"/>
                  </a:cubicBezTo>
                  <a:cubicBezTo>
                    <a:pt x="46" y="57"/>
                    <a:pt x="45" y="57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3"/>
                    <a:pt x="42" y="50"/>
                    <a:pt x="40" y="47"/>
                  </a:cubicBezTo>
                  <a:cubicBezTo>
                    <a:pt x="42" y="48"/>
                    <a:pt x="45" y="48"/>
                    <a:pt x="47" y="48"/>
                  </a:cubicBezTo>
                  <a:cubicBezTo>
                    <a:pt x="48" y="46"/>
                    <a:pt x="49" y="44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3" y="40"/>
                    <a:pt x="56" y="39"/>
                    <a:pt x="58" y="38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0" y="23"/>
                    <a:pt x="42" y="32"/>
                    <a:pt x="36" y="42"/>
                  </a:cubicBezTo>
                  <a:cubicBezTo>
                    <a:pt x="36" y="41"/>
                    <a:pt x="35" y="41"/>
                    <a:pt x="34" y="40"/>
                  </a:cubicBezTo>
                  <a:cubicBezTo>
                    <a:pt x="33" y="39"/>
                    <a:pt x="31" y="37"/>
                    <a:pt x="30" y="36"/>
                  </a:cubicBezTo>
                  <a:cubicBezTo>
                    <a:pt x="35" y="27"/>
                    <a:pt x="42" y="19"/>
                    <a:pt x="49" y="12"/>
                  </a:cubicBezTo>
                  <a:cubicBezTo>
                    <a:pt x="36" y="14"/>
                    <a:pt x="24" y="19"/>
                    <a:pt x="14" y="25"/>
                  </a:cubicBezTo>
                  <a:cubicBezTo>
                    <a:pt x="10" y="24"/>
                    <a:pt x="7" y="23"/>
                    <a:pt x="3" y="22"/>
                  </a:cubicBezTo>
                  <a:cubicBezTo>
                    <a:pt x="2" y="22"/>
                    <a:pt x="1" y="22"/>
                    <a:pt x="0" y="22"/>
                  </a:cubicBezTo>
                  <a:cubicBezTo>
                    <a:pt x="17" y="8"/>
                    <a:pt x="39" y="0"/>
                    <a:pt x="63" y="0"/>
                  </a:cubicBezTo>
                  <a:cubicBezTo>
                    <a:pt x="90" y="0"/>
                    <a:pt x="116" y="11"/>
                    <a:pt x="134" y="30"/>
                  </a:cubicBezTo>
                  <a:cubicBezTo>
                    <a:pt x="152" y="48"/>
                    <a:pt x="163" y="73"/>
                    <a:pt x="163" y="101"/>
                  </a:cubicBezTo>
                  <a:cubicBezTo>
                    <a:pt x="163" y="129"/>
                    <a:pt x="152" y="154"/>
                    <a:pt x="134" y="172"/>
                  </a:cubicBezTo>
                  <a:cubicBezTo>
                    <a:pt x="120" y="186"/>
                    <a:pt x="103" y="196"/>
                    <a:pt x="83" y="200"/>
                  </a:cubicBezTo>
                  <a:cubicBezTo>
                    <a:pt x="83" y="196"/>
                    <a:pt x="82" y="193"/>
                    <a:pt x="82" y="189"/>
                  </a:cubicBezTo>
                  <a:cubicBezTo>
                    <a:pt x="97" y="186"/>
                    <a:pt x="110" y="179"/>
                    <a:pt x="122" y="169"/>
                  </a:cubicBezTo>
                  <a:cubicBezTo>
                    <a:pt x="118" y="167"/>
                    <a:pt x="114" y="165"/>
                    <a:pt x="110" y="163"/>
                  </a:cubicBezTo>
                  <a:close/>
                  <a:moveTo>
                    <a:pt x="83" y="146"/>
                  </a:moveTo>
                  <a:cubicBezTo>
                    <a:pt x="84" y="144"/>
                    <a:pt x="85" y="142"/>
                    <a:pt x="87" y="141"/>
                  </a:cubicBezTo>
                  <a:cubicBezTo>
                    <a:pt x="91" y="138"/>
                    <a:pt x="95" y="137"/>
                    <a:pt x="99" y="137"/>
                  </a:cubicBezTo>
                  <a:cubicBezTo>
                    <a:pt x="101" y="131"/>
                    <a:pt x="103" y="124"/>
                    <a:pt x="104" y="116"/>
                  </a:cubicBezTo>
                  <a:cubicBezTo>
                    <a:pt x="101" y="115"/>
                    <a:pt x="99" y="114"/>
                    <a:pt x="98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6" y="110"/>
                    <a:pt x="94" y="108"/>
                    <a:pt x="93" y="105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7" y="144"/>
                    <a:pt x="67" y="144"/>
                    <a:pt x="67" y="144"/>
                  </a:cubicBezTo>
                  <a:cubicBezTo>
                    <a:pt x="72" y="144"/>
                    <a:pt x="77" y="145"/>
                    <a:pt x="83" y="146"/>
                  </a:cubicBezTo>
                  <a:close/>
                  <a:moveTo>
                    <a:pt x="107" y="141"/>
                  </a:moveTo>
                  <a:cubicBezTo>
                    <a:pt x="108" y="142"/>
                    <a:pt x="109" y="143"/>
                    <a:pt x="110" y="144"/>
                  </a:cubicBezTo>
                  <a:cubicBezTo>
                    <a:pt x="112" y="147"/>
                    <a:pt x="113" y="151"/>
                    <a:pt x="113" y="155"/>
                  </a:cubicBezTo>
                  <a:cubicBezTo>
                    <a:pt x="118" y="157"/>
                    <a:pt x="123" y="160"/>
                    <a:pt x="128" y="163"/>
                  </a:cubicBezTo>
                  <a:cubicBezTo>
                    <a:pt x="142" y="148"/>
                    <a:pt x="151" y="128"/>
                    <a:pt x="153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4" y="108"/>
                    <a:pt x="122" y="110"/>
                    <a:pt x="120" y="112"/>
                  </a:cubicBezTo>
                  <a:cubicBezTo>
                    <a:pt x="118" y="115"/>
                    <a:pt x="115" y="116"/>
                    <a:pt x="112" y="117"/>
                  </a:cubicBezTo>
                  <a:cubicBezTo>
                    <a:pt x="111" y="125"/>
                    <a:pt x="109" y="133"/>
                    <a:pt x="107" y="141"/>
                  </a:cubicBezTo>
                  <a:close/>
                  <a:moveTo>
                    <a:pt x="109" y="108"/>
                  </a:moveTo>
                  <a:cubicBezTo>
                    <a:pt x="111" y="108"/>
                    <a:pt x="112" y="107"/>
                    <a:pt x="114" y="106"/>
                  </a:cubicBezTo>
                  <a:cubicBezTo>
                    <a:pt x="115" y="104"/>
                    <a:pt x="116" y="103"/>
                    <a:pt x="116" y="101"/>
                  </a:cubicBezTo>
                  <a:cubicBezTo>
                    <a:pt x="116" y="99"/>
                    <a:pt x="115" y="98"/>
                    <a:pt x="114" y="9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2" y="95"/>
                    <a:pt x="111" y="94"/>
                    <a:pt x="109" y="94"/>
                  </a:cubicBezTo>
                  <a:cubicBezTo>
                    <a:pt x="107" y="94"/>
                    <a:pt x="106" y="95"/>
                    <a:pt x="104" y="96"/>
                  </a:cubicBezTo>
                  <a:cubicBezTo>
                    <a:pt x="103" y="98"/>
                    <a:pt x="102" y="99"/>
                    <a:pt x="102" y="101"/>
                  </a:cubicBezTo>
                  <a:cubicBezTo>
                    <a:pt x="102" y="103"/>
                    <a:pt x="103" y="104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6" y="107"/>
                    <a:pt x="107" y="108"/>
                    <a:pt x="109" y="108"/>
                  </a:cubicBezTo>
                  <a:close/>
                  <a:moveTo>
                    <a:pt x="93" y="97"/>
                  </a:moveTo>
                  <a:cubicBezTo>
                    <a:pt x="94" y="94"/>
                    <a:pt x="96" y="92"/>
                    <a:pt x="98" y="90"/>
                  </a:cubicBezTo>
                  <a:cubicBezTo>
                    <a:pt x="99" y="88"/>
                    <a:pt x="101" y="87"/>
                    <a:pt x="104" y="86"/>
                  </a:cubicBezTo>
                  <a:cubicBezTo>
                    <a:pt x="102" y="75"/>
                    <a:pt x="99" y="64"/>
                    <a:pt x="95" y="54"/>
                  </a:cubicBezTo>
                  <a:cubicBezTo>
                    <a:pt x="89" y="55"/>
                    <a:pt x="84" y="56"/>
                    <a:pt x="78" y="57"/>
                  </a:cubicBezTo>
                  <a:cubicBezTo>
                    <a:pt x="78" y="60"/>
                    <a:pt x="76" y="63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2" y="67"/>
                    <a:pt x="70" y="68"/>
                    <a:pt x="67" y="6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93" y="97"/>
                    <a:pt x="93" y="97"/>
                    <a:pt x="93" y="97"/>
                  </a:cubicBezTo>
                  <a:close/>
                  <a:moveTo>
                    <a:pt x="112" y="85"/>
                  </a:moveTo>
                  <a:cubicBezTo>
                    <a:pt x="115" y="86"/>
                    <a:pt x="118" y="87"/>
                    <a:pt x="120" y="89"/>
                  </a:cubicBezTo>
                  <a:cubicBezTo>
                    <a:pt x="120" y="89"/>
                    <a:pt x="120" y="89"/>
                    <a:pt x="120" y="90"/>
                  </a:cubicBezTo>
                  <a:cubicBezTo>
                    <a:pt x="122" y="92"/>
                    <a:pt x="124" y="94"/>
                    <a:pt x="125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1" y="74"/>
                    <a:pt x="142" y="54"/>
                    <a:pt x="128" y="39"/>
                  </a:cubicBezTo>
                  <a:cubicBezTo>
                    <a:pt x="120" y="44"/>
                    <a:pt x="112" y="48"/>
                    <a:pt x="103" y="51"/>
                  </a:cubicBezTo>
                  <a:cubicBezTo>
                    <a:pt x="108" y="62"/>
                    <a:pt x="111" y="73"/>
                    <a:pt x="112" y="85"/>
                  </a:cubicBezTo>
                  <a:close/>
                  <a:moveTo>
                    <a:pt x="78" y="48"/>
                  </a:moveTo>
                  <a:cubicBezTo>
                    <a:pt x="82" y="48"/>
                    <a:pt x="87" y="47"/>
                    <a:pt x="91" y="46"/>
                  </a:cubicBezTo>
                  <a:cubicBezTo>
                    <a:pt x="85" y="34"/>
                    <a:pt x="77" y="24"/>
                    <a:pt x="67" y="15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70" y="39"/>
                    <a:pt x="72" y="40"/>
                    <a:pt x="74" y="42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6" y="44"/>
                    <a:pt x="77" y="46"/>
                    <a:pt x="78" y="48"/>
                  </a:cubicBezTo>
                  <a:close/>
                  <a:moveTo>
                    <a:pt x="99" y="43"/>
                  </a:moveTo>
                  <a:cubicBezTo>
                    <a:pt x="107" y="41"/>
                    <a:pt x="115" y="37"/>
                    <a:pt x="122" y="33"/>
                  </a:cubicBezTo>
                  <a:cubicBezTo>
                    <a:pt x="109" y="22"/>
                    <a:pt x="93" y="15"/>
                    <a:pt x="76" y="12"/>
                  </a:cubicBezTo>
                  <a:cubicBezTo>
                    <a:pt x="85" y="21"/>
                    <a:pt x="93" y="32"/>
                    <a:pt x="99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22" name="Freeform 44"/>
            <p:cNvSpPr>
              <a:spLocks noEditPoints="1"/>
            </p:cNvSpPr>
            <p:nvPr/>
          </p:nvSpPr>
          <p:spPr bwMode="auto">
            <a:xfrm>
              <a:off x="6459538" y="5646738"/>
              <a:ext cx="438150" cy="552450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8" y="10"/>
                </a:cxn>
                <a:cxn ang="0">
                  <a:pos x="122" y="28"/>
                </a:cxn>
                <a:cxn ang="0">
                  <a:pos x="120" y="52"/>
                </a:cxn>
                <a:cxn ang="0">
                  <a:pos x="120" y="52"/>
                </a:cxn>
                <a:cxn ang="0">
                  <a:pos x="125" y="54"/>
                </a:cxn>
                <a:cxn ang="0">
                  <a:pos x="125" y="63"/>
                </a:cxn>
                <a:cxn ang="0">
                  <a:pos x="118" y="69"/>
                </a:cxn>
                <a:cxn ang="0">
                  <a:pos x="115" y="70"/>
                </a:cxn>
                <a:cxn ang="0">
                  <a:pos x="82" y="102"/>
                </a:cxn>
                <a:cxn ang="0">
                  <a:pos x="49" y="70"/>
                </a:cxn>
                <a:cxn ang="0">
                  <a:pos x="45" y="69"/>
                </a:cxn>
                <a:cxn ang="0">
                  <a:pos x="39" y="63"/>
                </a:cxn>
                <a:cxn ang="0">
                  <a:pos x="39" y="54"/>
                </a:cxn>
                <a:cxn ang="0">
                  <a:pos x="44" y="52"/>
                </a:cxn>
                <a:cxn ang="0">
                  <a:pos x="42" y="28"/>
                </a:cxn>
                <a:cxn ang="0">
                  <a:pos x="56" y="10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76" y="0"/>
                </a:cxn>
                <a:cxn ang="0">
                  <a:pos x="82" y="0"/>
                </a:cxn>
                <a:cxn ang="0">
                  <a:pos x="88" y="0"/>
                </a:cxn>
                <a:cxn ang="0">
                  <a:pos x="82" y="119"/>
                </a:cxn>
                <a:cxn ang="0">
                  <a:pos x="73" y="124"/>
                </a:cxn>
                <a:cxn ang="0">
                  <a:pos x="76" y="134"/>
                </a:cxn>
                <a:cxn ang="0">
                  <a:pos x="70" y="174"/>
                </a:cxn>
                <a:cxn ang="0">
                  <a:pos x="50" y="112"/>
                </a:cxn>
                <a:cxn ang="0">
                  <a:pos x="11" y="132"/>
                </a:cxn>
                <a:cxn ang="0">
                  <a:pos x="0" y="200"/>
                </a:cxn>
                <a:cxn ang="0">
                  <a:pos x="2" y="205"/>
                </a:cxn>
                <a:cxn ang="0">
                  <a:pos x="7" y="207"/>
                </a:cxn>
                <a:cxn ang="0">
                  <a:pos x="157" y="207"/>
                </a:cxn>
                <a:cxn ang="0">
                  <a:pos x="162" y="205"/>
                </a:cxn>
                <a:cxn ang="0">
                  <a:pos x="163" y="200"/>
                </a:cxn>
                <a:cxn ang="0">
                  <a:pos x="152" y="132"/>
                </a:cxn>
                <a:cxn ang="0">
                  <a:pos x="114" y="112"/>
                </a:cxn>
                <a:cxn ang="0">
                  <a:pos x="94" y="174"/>
                </a:cxn>
                <a:cxn ang="0">
                  <a:pos x="88" y="134"/>
                </a:cxn>
                <a:cxn ang="0">
                  <a:pos x="90" y="124"/>
                </a:cxn>
                <a:cxn ang="0">
                  <a:pos x="82" y="119"/>
                </a:cxn>
              </a:cxnLst>
              <a:rect l="0" t="0" r="r" b="b"/>
              <a:pathLst>
                <a:path w="164" h="207">
                  <a:moveTo>
                    <a:pt x="88" y="0"/>
                  </a:moveTo>
                  <a:cubicBezTo>
                    <a:pt x="95" y="1"/>
                    <a:pt x="102" y="5"/>
                    <a:pt x="108" y="10"/>
                  </a:cubicBezTo>
                  <a:cubicBezTo>
                    <a:pt x="114" y="15"/>
                    <a:pt x="119" y="18"/>
                    <a:pt x="122" y="28"/>
                  </a:cubicBezTo>
                  <a:cubicBezTo>
                    <a:pt x="123" y="35"/>
                    <a:pt x="122" y="45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2" y="52"/>
                    <a:pt x="124" y="52"/>
                    <a:pt x="125" y="54"/>
                  </a:cubicBezTo>
                  <a:cubicBezTo>
                    <a:pt x="126" y="57"/>
                    <a:pt x="126" y="60"/>
                    <a:pt x="125" y="63"/>
                  </a:cubicBezTo>
                  <a:cubicBezTo>
                    <a:pt x="124" y="65"/>
                    <a:pt x="120" y="67"/>
                    <a:pt x="118" y="69"/>
                  </a:cubicBezTo>
                  <a:cubicBezTo>
                    <a:pt x="118" y="70"/>
                    <a:pt x="116" y="70"/>
                    <a:pt x="115" y="70"/>
                  </a:cubicBezTo>
                  <a:cubicBezTo>
                    <a:pt x="108" y="87"/>
                    <a:pt x="97" y="102"/>
                    <a:pt x="82" y="102"/>
                  </a:cubicBezTo>
                  <a:cubicBezTo>
                    <a:pt x="67" y="102"/>
                    <a:pt x="56" y="87"/>
                    <a:pt x="49" y="70"/>
                  </a:cubicBezTo>
                  <a:cubicBezTo>
                    <a:pt x="48" y="70"/>
                    <a:pt x="46" y="70"/>
                    <a:pt x="45" y="69"/>
                  </a:cubicBezTo>
                  <a:cubicBezTo>
                    <a:pt x="43" y="67"/>
                    <a:pt x="40" y="65"/>
                    <a:pt x="39" y="63"/>
                  </a:cubicBezTo>
                  <a:cubicBezTo>
                    <a:pt x="38" y="60"/>
                    <a:pt x="38" y="57"/>
                    <a:pt x="39" y="54"/>
                  </a:cubicBezTo>
                  <a:cubicBezTo>
                    <a:pt x="39" y="52"/>
                    <a:pt x="42" y="52"/>
                    <a:pt x="44" y="52"/>
                  </a:cubicBezTo>
                  <a:cubicBezTo>
                    <a:pt x="42" y="45"/>
                    <a:pt x="40" y="35"/>
                    <a:pt x="42" y="28"/>
                  </a:cubicBezTo>
                  <a:cubicBezTo>
                    <a:pt x="44" y="17"/>
                    <a:pt x="50" y="15"/>
                    <a:pt x="56" y="1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62" y="5"/>
                    <a:pt x="69" y="1"/>
                    <a:pt x="76" y="0"/>
                  </a:cubicBezTo>
                  <a:cubicBezTo>
                    <a:pt x="78" y="0"/>
                    <a:pt x="80" y="0"/>
                    <a:pt x="82" y="0"/>
                  </a:cubicBezTo>
                  <a:cubicBezTo>
                    <a:pt x="84" y="0"/>
                    <a:pt x="86" y="0"/>
                    <a:pt x="88" y="0"/>
                  </a:cubicBezTo>
                  <a:close/>
                  <a:moveTo>
                    <a:pt x="82" y="119"/>
                  </a:moveTo>
                  <a:cubicBezTo>
                    <a:pt x="73" y="124"/>
                    <a:pt x="73" y="124"/>
                    <a:pt x="73" y="12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62" y="157"/>
                    <a:pt x="54" y="129"/>
                    <a:pt x="50" y="112"/>
                  </a:cubicBezTo>
                  <a:cubicBezTo>
                    <a:pt x="36" y="117"/>
                    <a:pt x="18" y="118"/>
                    <a:pt x="11" y="132"/>
                  </a:cubicBezTo>
                  <a:cubicBezTo>
                    <a:pt x="4" y="145"/>
                    <a:pt x="1" y="176"/>
                    <a:pt x="0" y="200"/>
                  </a:cubicBezTo>
                  <a:cubicBezTo>
                    <a:pt x="0" y="202"/>
                    <a:pt x="1" y="203"/>
                    <a:pt x="2" y="205"/>
                  </a:cubicBezTo>
                  <a:cubicBezTo>
                    <a:pt x="3" y="206"/>
                    <a:pt x="5" y="207"/>
                    <a:pt x="7" y="207"/>
                  </a:cubicBezTo>
                  <a:cubicBezTo>
                    <a:pt x="157" y="207"/>
                    <a:pt x="157" y="207"/>
                    <a:pt x="157" y="207"/>
                  </a:cubicBezTo>
                  <a:cubicBezTo>
                    <a:pt x="159" y="207"/>
                    <a:pt x="160" y="206"/>
                    <a:pt x="162" y="205"/>
                  </a:cubicBezTo>
                  <a:cubicBezTo>
                    <a:pt x="163" y="203"/>
                    <a:pt x="164" y="202"/>
                    <a:pt x="163" y="200"/>
                  </a:cubicBezTo>
                  <a:cubicBezTo>
                    <a:pt x="162" y="176"/>
                    <a:pt x="159" y="145"/>
                    <a:pt x="152" y="132"/>
                  </a:cubicBezTo>
                  <a:cubicBezTo>
                    <a:pt x="146" y="118"/>
                    <a:pt x="127" y="117"/>
                    <a:pt x="114" y="112"/>
                  </a:cubicBezTo>
                  <a:cubicBezTo>
                    <a:pt x="110" y="129"/>
                    <a:pt x="102" y="157"/>
                    <a:pt x="94" y="17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2" y="119"/>
                    <a:pt x="82" y="119"/>
                    <a:pt x="82" y="1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16" name="Group 131"/>
          <p:cNvGrpSpPr>
            <a:grpSpLocks noChangeAspect="1"/>
          </p:cNvGrpSpPr>
          <p:nvPr/>
        </p:nvGrpSpPr>
        <p:grpSpPr>
          <a:xfrm>
            <a:off x="6457611" y="3487538"/>
            <a:ext cx="920345" cy="1226586"/>
            <a:chOff x="2575785" y="4413113"/>
            <a:chExt cx="2250992" cy="3000002"/>
          </a:xfrm>
          <a:solidFill>
            <a:schemeClr val="bg1">
              <a:lumMod val="85000"/>
            </a:schemeClr>
          </a:solidFill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3739726" y="4413113"/>
              <a:ext cx="648255" cy="645604"/>
            </a:xfrm>
            <a:custGeom>
              <a:avLst/>
              <a:gdLst/>
              <a:ahLst/>
              <a:cxnLst>
                <a:cxn ang="0">
                  <a:pos x="82" y="194"/>
                </a:cxn>
                <a:cxn ang="0">
                  <a:pos x="195" y="124"/>
                </a:cxn>
                <a:cxn ang="0">
                  <a:pos x="125" y="11"/>
                </a:cxn>
                <a:cxn ang="0">
                  <a:pos x="12" y="82"/>
                </a:cxn>
                <a:cxn ang="0">
                  <a:pos x="82" y="194"/>
                </a:cxn>
              </a:cxnLst>
              <a:rect l="0" t="0" r="r" b="b"/>
              <a:pathLst>
                <a:path w="207" h="206">
                  <a:moveTo>
                    <a:pt x="82" y="194"/>
                  </a:moveTo>
                  <a:cubicBezTo>
                    <a:pt x="133" y="206"/>
                    <a:pt x="183" y="175"/>
                    <a:pt x="195" y="124"/>
                  </a:cubicBezTo>
                  <a:cubicBezTo>
                    <a:pt x="207" y="74"/>
                    <a:pt x="176" y="23"/>
                    <a:pt x="125" y="11"/>
                  </a:cubicBezTo>
                  <a:cubicBezTo>
                    <a:pt x="74" y="0"/>
                    <a:pt x="24" y="31"/>
                    <a:pt x="12" y="82"/>
                  </a:cubicBezTo>
                  <a:cubicBezTo>
                    <a:pt x="0" y="132"/>
                    <a:pt x="32" y="183"/>
                    <a:pt x="82" y="19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2575785" y="5086555"/>
              <a:ext cx="2250992" cy="2326560"/>
            </a:xfrm>
            <a:custGeom>
              <a:avLst/>
              <a:gdLst/>
              <a:ahLst/>
              <a:cxnLst>
                <a:cxn ang="0">
                  <a:pos x="92" y="171"/>
                </a:cxn>
                <a:cxn ang="0">
                  <a:pos x="105" y="174"/>
                </a:cxn>
                <a:cxn ang="0">
                  <a:pos x="106" y="174"/>
                </a:cxn>
                <a:cxn ang="0">
                  <a:pos x="180" y="100"/>
                </a:cxn>
                <a:cxn ang="0">
                  <a:pos x="105" y="182"/>
                </a:cxn>
                <a:cxn ang="0">
                  <a:pos x="76" y="170"/>
                </a:cxn>
                <a:cxn ang="0">
                  <a:pos x="2" y="394"/>
                </a:cxn>
                <a:cxn ang="0">
                  <a:pos x="30" y="427"/>
                </a:cxn>
                <a:cxn ang="0">
                  <a:pos x="121" y="205"/>
                </a:cxn>
                <a:cxn ang="0">
                  <a:pos x="151" y="502"/>
                </a:cxn>
                <a:cxn ang="0">
                  <a:pos x="187" y="743"/>
                </a:cxn>
                <a:cxn ang="0">
                  <a:pos x="223" y="508"/>
                </a:cxn>
                <a:cxn ang="0">
                  <a:pos x="256" y="707"/>
                </a:cxn>
                <a:cxn ang="0">
                  <a:pos x="328" y="707"/>
                </a:cxn>
                <a:cxn ang="0">
                  <a:pos x="355" y="495"/>
                </a:cxn>
                <a:cxn ang="0">
                  <a:pos x="373" y="480"/>
                </a:cxn>
                <a:cxn ang="0">
                  <a:pos x="355" y="189"/>
                </a:cxn>
                <a:cxn ang="0">
                  <a:pos x="352" y="153"/>
                </a:cxn>
                <a:cxn ang="0">
                  <a:pos x="355" y="155"/>
                </a:cxn>
                <a:cxn ang="0">
                  <a:pos x="354" y="153"/>
                </a:cxn>
                <a:cxn ang="0">
                  <a:pos x="355" y="87"/>
                </a:cxn>
                <a:cxn ang="0">
                  <a:pos x="308" y="64"/>
                </a:cxn>
                <a:cxn ang="0">
                  <a:pos x="363" y="68"/>
                </a:cxn>
                <a:cxn ang="0">
                  <a:pos x="363" y="159"/>
                </a:cxn>
                <a:cxn ang="0">
                  <a:pos x="381" y="481"/>
                </a:cxn>
                <a:cxn ang="0">
                  <a:pos x="363" y="691"/>
                </a:cxn>
                <a:cxn ang="0">
                  <a:pos x="466" y="691"/>
                </a:cxn>
                <a:cxn ang="0">
                  <a:pos x="485" y="360"/>
                </a:cxn>
                <a:cxn ang="0">
                  <a:pos x="537" y="743"/>
                </a:cxn>
                <a:cxn ang="0">
                  <a:pos x="589" y="328"/>
                </a:cxn>
                <a:cxn ang="0">
                  <a:pos x="589" y="114"/>
                </a:cxn>
                <a:cxn ang="0">
                  <a:pos x="654" y="398"/>
                </a:cxn>
                <a:cxn ang="0">
                  <a:pos x="688" y="428"/>
                </a:cxn>
                <a:cxn ang="0">
                  <a:pos x="643" y="79"/>
                </a:cxn>
                <a:cxn ang="0">
                  <a:pos x="556" y="10"/>
                </a:cxn>
                <a:cxn ang="0">
                  <a:pos x="377" y="6"/>
                </a:cxn>
                <a:cxn ang="0">
                  <a:pos x="240" y="51"/>
                </a:cxn>
                <a:cxn ang="0">
                  <a:pos x="179" y="27"/>
                </a:cxn>
                <a:cxn ang="0">
                  <a:pos x="77" y="155"/>
                </a:cxn>
                <a:cxn ang="0">
                  <a:pos x="81" y="162"/>
                </a:cxn>
              </a:cxnLst>
              <a:rect l="0" t="0" r="r" b="b"/>
              <a:pathLst>
                <a:path w="719" h="743">
                  <a:moveTo>
                    <a:pt x="81" y="162"/>
                  </a:moveTo>
                  <a:cubicBezTo>
                    <a:pt x="84" y="166"/>
                    <a:pt x="88" y="169"/>
                    <a:pt x="92" y="171"/>
                  </a:cubicBezTo>
                  <a:cubicBezTo>
                    <a:pt x="96" y="173"/>
                    <a:pt x="100" y="174"/>
                    <a:pt x="104" y="174"/>
                  </a:cubicBezTo>
                  <a:cubicBezTo>
                    <a:pt x="104" y="174"/>
                    <a:pt x="105" y="174"/>
                    <a:pt x="105" y="174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5" y="174"/>
                    <a:pt x="106" y="174"/>
                    <a:pt x="106" y="174"/>
                  </a:cubicBezTo>
                  <a:cubicBezTo>
                    <a:pt x="118" y="174"/>
                    <a:pt x="129" y="167"/>
                    <a:pt x="135" y="156"/>
                  </a:cubicBezTo>
                  <a:cubicBezTo>
                    <a:pt x="147" y="131"/>
                    <a:pt x="162" y="113"/>
                    <a:pt x="180" y="100"/>
                  </a:cubicBezTo>
                  <a:cubicBezTo>
                    <a:pt x="167" y="115"/>
                    <a:pt x="148" y="146"/>
                    <a:pt x="141" y="160"/>
                  </a:cubicBezTo>
                  <a:cubicBezTo>
                    <a:pt x="134" y="173"/>
                    <a:pt x="120" y="182"/>
                    <a:pt x="105" y="182"/>
                  </a:cubicBezTo>
                  <a:cubicBezTo>
                    <a:pt x="99" y="182"/>
                    <a:pt x="93" y="181"/>
                    <a:pt x="87" y="178"/>
                  </a:cubicBezTo>
                  <a:cubicBezTo>
                    <a:pt x="83" y="176"/>
                    <a:pt x="80" y="173"/>
                    <a:pt x="76" y="170"/>
                  </a:cubicBezTo>
                  <a:cubicBezTo>
                    <a:pt x="71" y="179"/>
                    <a:pt x="65" y="189"/>
                    <a:pt x="60" y="200"/>
                  </a:cubicBezTo>
                  <a:cubicBezTo>
                    <a:pt x="34" y="252"/>
                    <a:pt x="14" y="317"/>
                    <a:pt x="2" y="394"/>
                  </a:cubicBezTo>
                  <a:cubicBezTo>
                    <a:pt x="0" y="410"/>
                    <a:pt x="10" y="424"/>
                    <a:pt x="25" y="426"/>
                  </a:cubicBezTo>
                  <a:cubicBezTo>
                    <a:pt x="27" y="427"/>
                    <a:pt x="28" y="427"/>
                    <a:pt x="30" y="427"/>
                  </a:cubicBezTo>
                  <a:cubicBezTo>
                    <a:pt x="43" y="427"/>
                    <a:pt x="55" y="417"/>
                    <a:pt x="57" y="403"/>
                  </a:cubicBezTo>
                  <a:cubicBezTo>
                    <a:pt x="71" y="319"/>
                    <a:pt x="93" y="252"/>
                    <a:pt x="121" y="205"/>
                  </a:cubicBezTo>
                  <a:cubicBezTo>
                    <a:pt x="94" y="326"/>
                    <a:pt x="107" y="480"/>
                    <a:pt x="107" y="480"/>
                  </a:cubicBezTo>
                  <a:cubicBezTo>
                    <a:pt x="107" y="490"/>
                    <a:pt x="125" y="497"/>
                    <a:pt x="151" y="502"/>
                  </a:cubicBezTo>
                  <a:cubicBezTo>
                    <a:pt x="151" y="707"/>
                    <a:pt x="151" y="707"/>
                    <a:pt x="151" y="707"/>
                  </a:cubicBezTo>
                  <a:cubicBezTo>
                    <a:pt x="151" y="727"/>
                    <a:pt x="167" y="743"/>
                    <a:pt x="187" y="743"/>
                  </a:cubicBezTo>
                  <a:cubicBezTo>
                    <a:pt x="207" y="743"/>
                    <a:pt x="223" y="727"/>
                    <a:pt x="223" y="707"/>
                  </a:cubicBezTo>
                  <a:cubicBezTo>
                    <a:pt x="223" y="508"/>
                    <a:pt x="223" y="508"/>
                    <a:pt x="223" y="508"/>
                  </a:cubicBezTo>
                  <a:cubicBezTo>
                    <a:pt x="234" y="508"/>
                    <a:pt x="245" y="508"/>
                    <a:pt x="256" y="508"/>
                  </a:cubicBezTo>
                  <a:cubicBezTo>
                    <a:pt x="256" y="707"/>
                    <a:pt x="256" y="707"/>
                    <a:pt x="256" y="707"/>
                  </a:cubicBezTo>
                  <a:cubicBezTo>
                    <a:pt x="256" y="727"/>
                    <a:pt x="272" y="743"/>
                    <a:pt x="292" y="743"/>
                  </a:cubicBezTo>
                  <a:cubicBezTo>
                    <a:pt x="312" y="743"/>
                    <a:pt x="328" y="727"/>
                    <a:pt x="328" y="707"/>
                  </a:cubicBezTo>
                  <a:cubicBezTo>
                    <a:pt x="328" y="502"/>
                    <a:pt x="328" y="502"/>
                    <a:pt x="328" y="502"/>
                  </a:cubicBezTo>
                  <a:cubicBezTo>
                    <a:pt x="339" y="500"/>
                    <a:pt x="348" y="498"/>
                    <a:pt x="355" y="495"/>
                  </a:cubicBezTo>
                  <a:cubicBezTo>
                    <a:pt x="358" y="494"/>
                    <a:pt x="360" y="493"/>
                    <a:pt x="363" y="492"/>
                  </a:cubicBezTo>
                  <a:cubicBezTo>
                    <a:pt x="369" y="489"/>
                    <a:pt x="373" y="485"/>
                    <a:pt x="373" y="480"/>
                  </a:cubicBezTo>
                  <a:cubicBezTo>
                    <a:pt x="373" y="480"/>
                    <a:pt x="384" y="343"/>
                    <a:pt x="363" y="225"/>
                  </a:cubicBezTo>
                  <a:cubicBezTo>
                    <a:pt x="360" y="213"/>
                    <a:pt x="358" y="201"/>
                    <a:pt x="355" y="189"/>
                  </a:cubicBezTo>
                  <a:cubicBezTo>
                    <a:pt x="351" y="174"/>
                    <a:pt x="346" y="159"/>
                    <a:pt x="340" y="145"/>
                  </a:cubicBezTo>
                  <a:cubicBezTo>
                    <a:pt x="344" y="148"/>
                    <a:pt x="348" y="150"/>
                    <a:pt x="352" y="153"/>
                  </a:cubicBezTo>
                  <a:cubicBezTo>
                    <a:pt x="353" y="154"/>
                    <a:pt x="354" y="154"/>
                    <a:pt x="355" y="155"/>
                  </a:cubicBezTo>
                  <a:cubicBezTo>
                    <a:pt x="355" y="155"/>
                    <a:pt x="355" y="155"/>
                    <a:pt x="355" y="155"/>
                  </a:cubicBezTo>
                  <a:cubicBezTo>
                    <a:pt x="355" y="155"/>
                    <a:pt x="355" y="155"/>
                    <a:pt x="355" y="154"/>
                  </a:cubicBezTo>
                  <a:cubicBezTo>
                    <a:pt x="355" y="154"/>
                    <a:pt x="355" y="154"/>
                    <a:pt x="354" y="153"/>
                  </a:cubicBezTo>
                  <a:cubicBezTo>
                    <a:pt x="355" y="154"/>
                    <a:pt x="355" y="154"/>
                    <a:pt x="355" y="154"/>
                  </a:cubicBezTo>
                  <a:cubicBezTo>
                    <a:pt x="355" y="87"/>
                    <a:pt x="355" y="87"/>
                    <a:pt x="355" y="87"/>
                  </a:cubicBezTo>
                  <a:cubicBezTo>
                    <a:pt x="336" y="77"/>
                    <a:pt x="316" y="69"/>
                    <a:pt x="294" y="65"/>
                  </a:cubicBezTo>
                  <a:cubicBezTo>
                    <a:pt x="299" y="64"/>
                    <a:pt x="303" y="64"/>
                    <a:pt x="308" y="64"/>
                  </a:cubicBezTo>
                  <a:cubicBezTo>
                    <a:pt x="326" y="64"/>
                    <a:pt x="342" y="66"/>
                    <a:pt x="355" y="67"/>
                  </a:cubicBezTo>
                  <a:cubicBezTo>
                    <a:pt x="358" y="68"/>
                    <a:pt x="360" y="68"/>
                    <a:pt x="363" y="68"/>
                  </a:cubicBezTo>
                  <a:cubicBezTo>
                    <a:pt x="363" y="92"/>
                    <a:pt x="363" y="92"/>
                    <a:pt x="363" y="92"/>
                  </a:cubicBezTo>
                  <a:cubicBezTo>
                    <a:pt x="363" y="159"/>
                    <a:pt x="363" y="159"/>
                    <a:pt x="363" y="159"/>
                  </a:cubicBezTo>
                  <a:cubicBezTo>
                    <a:pt x="363" y="188"/>
                    <a:pt x="363" y="188"/>
                    <a:pt x="363" y="188"/>
                  </a:cubicBezTo>
                  <a:cubicBezTo>
                    <a:pt x="394" y="308"/>
                    <a:pt x="382" y="467"/>
                    <a:pt x="381" y="481"/>
                  </a:cubicBezTo>
                  <a:cubicBezTo>
                    <a:pt x="381" y="489"/>
                    <a:pt x="375" y="495"/>
                    <a:pt x="363" y="501"/>
                  </a:cubicBezTo>
                  <a:cubicBezTo>
                    <a:pt x="363" y="691"/>
                    <a:pt x="363" y="691"/>
                    <a:pt x="363" y="691"/>
                  </a:cubicBezTo>
                  <a:cubicBezTo>
                    <a:pt x="363" y="720"/>
                    <a:pt x="386" y="743"/>
                    <a:pt x="414" y="743"/>
                  </a:cubicBezTo>
                  <a:cubicBezTo>
                    <a:pt x="443" y="743"/>
                    <a:pt x="466" y="720"/>
                    <a:pt x="466" y="691"/>
                  </a:cubicBezTo>
                  <a:cubicBezTo>
                    <a:pt x="466" y="360"/>
                    <a:pt x="466" y="360"/>
                    <a:pt x="466" y="360"/>
                  </a:cubicBezTo>
                  <a:cubicBezTo>
                    <a:pt x="485" y="360"/>
                    <a:pt x="485" y="360"/>
                    <a:pt x="485" y="360"/>
                  </a:cubicBezTo>
                  <a:cubicBezTo>
                    <a:pt x="485" y="691"/>
                    <a:pt x="485" y="691"/>
                    <a:pt x="485" y="691"/>
                  </a:cubicBezTo>
                  <a:cubicBezTo>
                    <a:pt x="485" y="720"/>
                    <a:pt x="508" y="743"/>
                    <a:pt x="537" y="743"/>
                  </a:cubicBezTo>
                  <a:cubicBezTo>
                    <a:pt x="565" y="743"/>
                    <a:pt x="589" y="720"/>
                    <a:pt x="589" y="691"/>
                  </a:cubicBezTo>
                  <a:cubicBezTo>
                    <a:pt x="589" y="328"/>
                    <a:pt x="589" y="328"/>
                    <a:pt x="589" y="328"/>
                  </a:cubicBezTo>
                  <a:cubicBezTo>
                    <a:pt x="589" y="249"/>
                    <a:pt x="589" y="249"/>
                    <a:pt x="589" y="249"/>
                  </a:cubicBezTo>
                  <a:cubicBezTo>
                    <a:pt x="589" y="114"/>
                    <a:pt x="589" y="114"/>
                    <a:pt x="589" y="114"/>
                  </a:cubicBezTo>
                  <a:cubicBezTo>
                    <a:pt x="591" y="117"/>
                    <a:pt x="593" y="121"/>
                    <a:pt x="596" y="125"/>
                  </a:cubicBezTo>
                  <a:cubicBezTo>
                    <a:pt x="619" y="169"/>
                    <a:pt x="646" y="251"/>
                    <a:pt x="654" y="398"/>
                  </a:cubicBezTo>
                  <a:cubicBezTo>
                    <a:pt x="655" y="415"/>
                    <a:pt x="669" y="428"/>
                    <a:pt x="686" y="428"/>
                  </a:cubicBezTo>
                  <a:cubicBezTo>
                    <a:pt x="686" y="428"/>
                    <a:pt x="687" y="428"/>
                    <a:pt x="688" y="428"/>
                  </a:cubicBezTo>
                  <a:cubicBezTo>
                    <a:pt x="705" y="427"/>
                    <a:pt x="719" y="412"/>
                    <a:pt x="718" y="394"/>
                  </a:cubicBezTo>
                  <a:cubicBezTo>
                    <a:pt x="708" y="226"/>
                    <a:pt x="676" y="133"/>
                    <a:pt x="643" y="79"/>
                  </a:cubicBezTo>
                  <a:cubicBezTo>
                    <a:pt x="616" y="37"/>
                    <a:pt x="588" y="21"/>
                    <a:pt x="574" y="15"/>
                  </a:cubicBezTo>
                  <a:cubicBezTo>
                    <a:pt x="569" y="12"/>
                    <a:pt x="563" y="10"/>
                    <a:pt x="556" y="10"/>
                  </a:cubicBezTo>
                  <a:cubicBezTo>
                    <a:pt x="397" y="10"/>
                    <a:pt x="397" y="10"/>
                    <a:pt x="397" y="10"/>
                  </a:cubicBezTo>
                  <a:cubicBezTo>
                    <a:pt x="393" y="9"/>
                    <a:pt x="386" y="8"/>
                    <a:pt x="377" y="6"/>
                  </a:cubicBezTo>
                  <a:cubicBezTo>
                    <a:pt x="363" y="4"/>
                    <a:pt x="343" y="1"/>
                    <a:pt x="320" y="0"/>
                  </a:cubicBezTo>
                  <a:cubicBezTo>
                    <a:pt x="305" y="31"/>
                    <a:pt x="275" y="51"/>
                    <a:pt x="240" y="51"/>
                  </a:cubicBezTo>
                  <a:cubicBezTo>
                    <a:pt x="233" y="51"/>
                    <a:pt x="226" y="50"/>
                    <a:pt x="219" y="48"/>
                  </a:cubicBezTo>
                  <a:cubicBezTo>
                    <a:pt x="204" y="45"/>
                    <a:pt x="190" y="37"/>
                    <a:pt x="179" y="27"/>
                  </a:cubicBezTo>
                  <a:cubicBezTo>
                    <a:pt x="139" y="46"/>
                    <a:pt x="101" y="78"/>
                    <a:pt x="77" y="128"/>
                  </a:cubicBezTo>
                  <a:cubicBezTo>
                    <a:pt x="73" y="137"/>
                    <a:pt x="73" y="147"/>
                    <a:pt x="77" y="155"/>
                  </a:cubicBezTo>
                  <a:cubicBezTo>
                    <a:pt x="77" y="157"/>
                    <a:pt x="79" y="159"/>
                    <a:pt x="80" y="161"/>
                  </a:cubicBezTo>
                  <a:cubicBezTo>
                    <a:pt x="80" y="162"/>
                    <a:pt x="81" y="162"/>
                    <a:pt x="81" y="1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054353" y="4686202"/>
              <a:ext cx="551480" cy="554132"/>
            </a:xfrm>
            <a:custGeom>
              <a:avLst/>
              <a:gdLst/>
              <a:ahLst/>
              <a:cxnLst>
                <a:cxn ang="0">
                  <a:pos x="158" y="128"/>
                </a:cxn>
                <a:cxn ang="0">
                  <a:pos x="166" y="108"/>
                </a:cxn>
                <a:cxn ang="0">
                  <a:pos x="105" y="10"/>
                </a:cxn>
                <a:cxn ang="0">
                  <a:pos x="7" y="71"/>
                </a:cxn>
                <a:cxn ang="0">
                  <a:pos x="34" y="151"/>
                </a:cxn>
                <a:cxn ang="0">
                  <a:pos x="68" y="169"/>
                </a:cxn>
                <a:cxn ang="0">
                  <a:pos x="158" y="128"/>
                </a:cxn>
              </a:cxnLst>
              <a:rect l="0" t="0" r="r" b="b"/>
              <a:pathLst>
                <a:path w="176" h="177">
                  <a:moveTo>
                    <a:pt x="158" y="128"/>
                  </a:moveTo>
                  <a:cubicBezTo>
                    <a:pt x="162" y="122"/>
                    <a:pt x="164" y="115"/>
                    <a:pt x="166" y="108"/>
                  </a:cubicBezTo>
                  <a:cubicBezTo>
                    <a:pt x="176" y="64"/>
                    <a:pt x="149" y="20"/>
                    <a:pt x="105" y="10"/>
                  </a:cubicBezTo>
                  <a:cubicBezTo>
                    <a:pt x="61" y="0"/>
                    <a:pt x="18" y="27"/>
                    <a:pt x="7" y="71"/>
                  </a:cubicBezTo>
                  <a:cubicBezTo>
                    <a:pt x="0" y="101"/>
                    <a:pt x="12" y="132"/>
                    <a:pt x="34" y="151"/>
                  </a:cubicBezTo>
                  <a:cubicBezTo>
                    <a:pt x="43" y="159"/>
                    <a:pt x="55" y="165"/>
                    <a:pt x="68" y="169"/>
                  </a:cubicBezTo>
                  <a:cubicBezTo>
                    <a:pt x="105" y="177"/>
                    <a:pt x="141" y="160"/>
                    <a:pt x="158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rgbClr val="003399"/>
                </a:solidFill>
              </a:endParaRPr>
            </a:p>
          </p:txBody>
        </p:sp>
      </p:grpSp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849134"/>
              </p:ext>
            </p:extLst>
          </p:nvPr>
        </p:nvGraphicFramePr>
        <p:xfrm>
          <a:off x="4468500" y="2055944"/>
          <a:ext cx="4410741" cy="3057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3224" y="234870"/>
            <a:ext cx="7788751" cy="672300"/>
          </a:xfrm>
        </p:spPr>
        <p:txBody>
          <a:bodyPr>
            <a:noAutofit/>
          </a:bodyPr>
          <a:lstStyle/>
          <a:p>
            <a:r>
              <a:rPr lang="cs-CZ" sz="2000" dirty="0"/>
              <a:t>Zkušenosti načerpané v jiné firmě hrají při předávání firmy roli pro 6 z 10 majitelů. Jakého životního partnera si vybere nástupce, je pro současné majitele rodinných firem též značným tématem.</a:t>
            </a:r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793841" y="1038764"/>
            <a:ext cx="7884713" cy="374906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b="1" i="1" dirty="0">
                <a:solidFill>
                  <a:srgbClr val="58595B"/>
                </a:solidFill>
                <a:cs typeface="Arial" pitchFamily="34" charset="0"/>
              </a:rPr>
              <a:t>Q14</a:t>
            </a:r>
            <a:r>
              <a:rPr lang="cs-CZ" sz="1100" i="1" dirty="0">
                <a:solidFill>
                  <a:srgbClr val="58595B"/>
                </a:solidFill>
                <a:cs typeface="Arial" pitchFamily="34" charset="0"/>
              </a:rPr>
              <a:t>. Do jaké míry je pro Vás důležitá praxe budoucího nástupce majitele v jiných firmách? </a:t>
            </a:r>
            <a:r>
              <a:rPr lang="cs-CZ" sz="1100" b="1" i="1" dirty="0">
                <a:solidFill>
                  <a:srgbClr val="58595B"/>
                </a:solidFill>
                <a:cs typeface="Arial" pitchFamily="34" charset="0"/>
              </a:rPr>
              <a:t>V1.</a:t>
            </a:r>
            <a:r>
              <a:rPr lang="cs-CZ" sz="1100" i="1" dirty="0">
                <a:solidFill>
                  <a:srgbClr val="58595B"/>
                </a:solidFill>
                <a:cs typeface="Arial" pitchFamily="34" charset="0"/>
              </a:rPr>
              <a:t> Jak moc je pro Vás důležitý výběr životního partnera Vaším nástupníkem?</a:t>
            </a:r>
          </a:p>
        </p:txBody>
      </p:sp>
      <p:graphicFrame>
        <p:nvGraphicFramePr>
          <p:cNvPr id="8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564606"/>
              </p:ext>
            </p:extLst>
          </p:nvPr>
        </p:nvGraphicFramePr>
        <p:xfrm>
          <a:off x="395536" y="1862911"/>
          <a:ext cx="4792072" cy="3001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Obdélník 8"/>
          <p:cNvSpPr/>
          <p:nvPr/>
        </p:nvSpPr>
        <p:spPr>
          <a:xfrm>
            <a:off x="539552" y="1448162"/>
            <a:ext cx="3626157" cy="28315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FFFFFF"/>
                </a:solidFill>
              </a:rPr>
              <a:t>Praxe nástupníka v jiných firmách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4599743" y="1220624"/>
            <a:ext cx="4148257" cy="117118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rgbClr val="FFFFFF">
                    <a:lumMod val="50000"/>
                  </a:srgbClr>
                </a:solidFill>
              </a:rPr>
              <a:t>Komentář AMSP ČR:</a:t>
            </a:r>
          </a:p>
          <a:p>
            <a:pPr algn="ctr"/>
            <a:r>
              <a:rPr lang="cs-CZ" sz="1200" dirty="0">
                <a:solidFill>
                  <a:srgbClr val="FFFFFF">
                    <a:lumMod val="50000"/>
                  </a:srgbClr>
                </a:solidFill>
              </a:rPr>
              <a:t> I když 56% považuje výběr životního partnera nástupníka za důležité pro další rozvoj firmy, je to v porovnání se zahraničním stále méně. Může to být například tím, že v našich firmách stále není ještě akumulováno tolik majetku jako v zahraničí, kde dochází již k několikátému generačnímu předání firmy.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4599743" y="2473471"/>
            <a:ext cx="4148257" cy="333089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FFFFFF"/>
                </a:solidFill>
              </a:rPr>
              <a:t>Výběr životního partnera nástupníkem </a:t>
            </a:r>
          </a:p>
        </p:txBody>
      </p:sp>
      <p:sp>
        <p:nvSpPr>
          <p:cNvPr id="14" name="TextovéPole 18"/>
          <p:cNvSpPr txBox="1"/>
          <p:nvPr/>
        </p:nvSpPr>
        <p:spPr>
          <a:xfrm>
            <a:off x="8051730" y="4534687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rgbClr val="BABABA">
                    <a:lumMod val="50000"/>
                  </a:srgbClr>
                </a:solidFill>
              </a:rPr>
              <a:t>n=400, v %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228" y="-3872"/>
            <a:ext cx="683608" cy="729182"/>
          </a:xfrm>
          <a:prstGeom prst="rect">
            <a:avLst/>
          </a:prstGeom>
        </p:spPr>
      </p:pic>
      <p:sp>
        <p:nvSpPr>
          <p:cNvPr id="23" name="TextovéPole 17"/>
          <p:cNvSpPr txBox="1"/>
          <p:nvPr/>
        </p:nvSpPr>
        <p:spPr>
          <a:xfrm>
            <a:off x="974512" y="4403100"/>
            <a:ext cx="992954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2015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(n=505)</a:t>
            </a:r>
          </a:p>
        </p:txBody>
      </p:sp>
    </p:spTree>
    <p:extLst>
      <p:ext uri="{BB962C8B-B14F-4D97-AF65-F5344CB8AC3E}">
        <p14:creationId xmlns:p14="http://schemas.microsoft.com/office/powerpoint/2010/main" val="3671672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8979239"/>
              </p:ext>
            </p:extLst>
          </p:nvPr>
        </p:nvGraphicFramePr>
        <p:xfrm>
          <a:off x="4463704" y="2227670"/>
          <a:ext cx="4752052" cy="3057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9757351"/>
              </p:ext>
            </p:extLst>
          </p:nvPr>
        </p:nvGraphicFramePr>
        <p:xfrm>
          <a:off x="-1178772" y="2096554"/>
          <a:ext cx="7272784" cy="2841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4967" y="228656"/>
            <a:ext cx="7520017" cy="672300"/>
          </a:xfrm>
        </p:spPr>
        <p:txBody>
          <a:bodyPr>
            <a:noAutofit/>
          </a:bodyPr>
          <a:lstStyle/>
          <a:p>
            <a:r>
              <a:rPr lang="cs-CZ" sz="1900" dirty="0"/>
              <a:t>Pokud se v rodinné tradici ve firmě neplánuje pokračovat, pak hlavně proto, že majitelé nechtějí vyvíjet tlak na ostatní rodinné příslušníky, nebo proto, že směřují do jiných oborů.</a:t>
            </a:r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845643" y="1152972"/>
            <a:ext cx="7884713" cy="374906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Q15.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Z jakého důvodu pro Vás není cílem, aby vedení převzal některý z rodinných příslušníků (dětí,...)? </a:t>
            </a:r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Q16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Jaké podle Vás mají nároky vzdálenější příbuzní (např. synovci, bratranci, sestřenice, …) na vedení firmy?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031947"/>
              </p:ext>
            </p:extLst>
          </p:nvPr>
        </p:nvGraphicFramePr>
        <p:xfrm>
          <a:off x="63525" y="1729158"/>
          <a:ext cx="2840410" cy="3049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0410">
                  <a:extLst>
                    <a:ext uri="{9D8B030D-6E8A-4147-A177-3AD203B41FA5}">
                      <a16:colId xmlns:a16="http://schemas.microsoft.com/office/drawing/2014/main" val="2349182622"/>
                    </a:ext>
                  </a:extLst>
                </a:gridCol>
              </a:tblGrid>
              <a:tr h="745800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Zda po mne převezme vedení firmy někdo z rodiny, záleží na něm, nebudu nikoho nutit.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4496034"/>
                  </a:ext>
                </a:extLst>
              </a:tr>
              <a:tr h="425851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Moji rodinní příslušníci směřují do zcela jiného oboru, než je obor naší firmy.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0783694"/>
                  </a:ext>
                </a:extLst>
              </a:tr>
              <a:tr h="555141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Bude pro nás výhodnější, když firmu v budoucnu prodáme.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9877436"/>
                  </a:ext>
                </a:extLst>
              </a:tr>
              <a:tr h="582850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Rodinní příslušníci nemají tolik zkušeností, aby firmu dokázali vést</a:t>
                      </a:r>
                      <a:r>
                        <a:rPr lang="cs-CZ" sz="1100" b="0" i="0" u="none" strike="noStrike" baseline="0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cs-CZ" sz="1100" b="0" i="0" u="none" strike="noStrike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nehodí se pro to.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7936936"/>
                  </a:ext>
                </a:extLst>
              </a:tr>
              <a:tr h="315808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Jiný důvod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5708012"/>
                  </a:ext>
                </a:extLst>
              </a:tr>
              <a:tr h="42418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7F7F7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Nevím, nikdy jsem nad tím neuvažoval\a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5490284"/>
                  </a:ext>
                </a:extLst>
              </a:tr>
            </a:tbl>
          </a:graphicData>
        </a:graphic>
      </p:graphicFrame>
      <p:sp>
        <p:nvSpPr>
          <p:cNvPr id="12" name="Obdélník 11"/>
          <p:cNvSpPr/>
          <p:nvPr/>
        </p:nvSpPr>
        <p:spPr>
          <a:xfrm>
            <a:off x="251520" y="1694488"/>
            <a:ext cx="4032448" cy="317346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Proč není cílem nástupník z rodiny?</a:t>
            </a:r>
          </a:p>
        </p:txBody>
      </p:sp>
      <p:sp>
        <p:nvSpPr>
          <p:cNvPr id="13" name="Obdélník 12"/>
          <p:cNvSpPr/>
          <p:nvPr/>
        </p:nvSpPr>
        <p:spPr>
          <a:xfrm>
            <a:off x="4612040" y="2649540"/>
            <a:ext cx="4280440" cy="2605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Nároky vzdálenějších příbuzných   </a:t>
            </a:r>
          </a:p>
        </p:txBody>
      </p:sp>
      <p:sp>
        <p:nvSpPr>
          <p:cNvPr id="15" name="TextovéPole 18"/>
          <p:cNvSpPr txBox="1"/>
          <p:nvPr/>
        </p:nvSpPr>
        <p:spPr>
          <a:xfrm>
            <a:off x="3423638" y="4546373"/>
            <a:ext cx="2488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n=133, v % </a:t>
            </a:r>
          </a:p>
          <a:p>
            <a:r>
              <a:rPr lang="cs-CZ" sz="1000" dirty="0">
                <a:solidFill>
                  <a:schemeClr val="bg1">
                    <a:lumMod val="50000"/>
                  </a:schemeClr>
                </a:solidFill>
              </a:rPr>
              <a:t>(není cílem převzetí firmy rodinným příslušníkem, či to není důležité)</a:t>
            </a:r>
          </a:p>
        </p:txBody>
      </p:sp>
      <p:sp>
        <p:nvSpPr>
          <p:cNvPr id="16" name="TextovéPole 18"/>
          <p:cNvSpPr txBox="1"/>
          <p:nvPr/>
        </p:nvSpPr>
        <p:spPr>
          <a:xfrm>
            <a:off x="8279916" y="2664710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/>
                </a:solidFill>
              </a:rPr>
              <a:t>n=400</a:t>
            </a: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03"/>
          <a:stretch/>
        </p:blipFill>
        <p:spPr>
          <a:xfrm>
            <a:off x="8348016" y="30562"/>
            <a:ext cx="764679" cy="9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98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4056" y="234642"/>
            <a:ext cx="7345312" cy="672300"/>
          </a:xfrm>
        </p:spPr>
        <p:txBody>
          <a:bodyPr>
            <a:noAutofit/>
          </a:bodyPr>
          <a:lstStyle/>
          <a:p>
            <a:r>
              <a:rPr lang="cs-CZ" sz="2000" dirty="0"/>
              <a:t>Více jak polovina majitelů by byla ochotna firmu prodat, pokud by se naskytla výhodná nabídka. V případě, že by do vedení nešel nikdo z rodiny, uvažovali by ve 3/4 případů o někom cizím.</a:t>
            </a:r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467544" y="1088347"/>
            <a:ext cx="7560840" cy="544183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Q19.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Jak se stavíte k představě, že byste firmu v budoucnu prodali někomu mimo rodinu? </a:t>
            </a:r>
          </a:p>
          <a:p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Q20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Představte si, že by v budoucnu neměl nikdo z rodinných příslušníků zájem o vedení firmy. Uvažoval\a byste v tom případě o možnosti, že by firmu vedl někdo mimo rodinu, zatímco rodinní příslušníci zůstali na pozicích, kde jsou nyní? </a:t>
            </a:r>
          </a:p>
        </p:txBody>
      </p:sp>
      <p:sp>
        <p:nvSpPr>
          <p:cNvPr id="8" name="Obdélník 7"/>
          <p:cNvSpPr/>
          <p:nvPr/>
        </p:nvSpPr>
        <p:spPr>
          <a:xfrm>
            <a:off x="147601" y="1685134"/>
            <a:ext cx="3416287" cy="49555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Postoje k prodeji firmy</a:t>
            </a:r>
          </a:p>
        </p:txBody>
      </p:sp>
      <p:sp>
        <p:nvSpPr>
          <p:cNvPr id="9" name="Obdélník 8"/>
          <p:cNvSpPr/>
          <p:nvPr/>
        </p:nvSpPr>
        <p:spPr>
          <a:xfrm>
            <a:off x="5436096" y="1685134"/>
            <a:ext cx="3456384" cy="49555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Cizí osoba ve vedení firmy, pokud by   </a:t>
            </a:r>
          </a:p>
          <a:p>
            <a:pPr algn="ctr"/>
            <a:r>
              <a:rPr lang="cs-CZ" sz="1600" dirty="0">
                <a:solidFill>
                  <a:schemeClr val="bg1"/>
                </a:solidFill>
                <a:latin typeface="Calibri" pitchFamily="34" charset="0"/>
              </a:rPr>
              <a:t>o to nestál nikdo z rodiny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3779911" y="2377123"/>
            <a:ext cx="1584177" cy="228285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rgbClr val="7F7F7F"/>
                </a:solidFill>
                <a:latin typeface="Calibri" pitchFamily="34" charset="0"/>
              </a:rPr>
              <a:t>Komentář AMSP ČR</a:t>
            </a:r>
            <a:r>
              <a:rPr lang="cs-CZ" sz="1200" b="1" dirty="0">
                <a:solidFill>
                  <a:schemeClr val="bg2"/>
                </a:solidFill>
                <a:latin typeface="Calibri" pitchFamily="34" charset="0"/>
              </a:rPr>
              <a:t>:</a:t>
            </a:r>
          </a:p>
          <a:p>
            <a:pPr algn="ctr"/>
            <a:r>
              <a:rPr lang="cs-CZ" sz="1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Již minulý rok byl v průzkumu zlomový v tom, že se více jak polovina vlastníků rodinné firmy nebrání jejímu prodeji. Trend pokračuje a potvrzuje se, že řada firem čeká na zajímavou nabídku.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graphicFrame>
        <p:nvGraphicFramePr>
          <p:cNvPr id="16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410196"/>
              </p:ext>
            </p:extLst>
          </p:nvPr>
        </p:nvGraphicFramePr>
        <p:xfrm>
          <a:off x="226903" y="2377123"/>
          <a:ext cx="3744416" cy="2416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ovéPole 17"/>
          <p:cNvSpPr txBox="1"/>
          <p:nvPr/>
        </p:nvSpPr>
        <p:spPr>
          <a:xfrm>
            <a:off x="683568" y="4421632"/>
            <a:ext cx="77588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2015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(n=505)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1244394" y="4418011"/>
            <a:ext cx="77588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2016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(n=400)</a:t>
            </a:r>
          </a:p>
        </p:txBody>
      </p:sp>
      <p:graphicFrame>
        <p:nvGraphicFramePr>
          <p:cNvPr id="19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404966"/>
              </p:ext>
            </p:extLst>
          </p:nvPr>
        </p:nvGraphicFramePr>
        <p:xfrm>
          <a:off x="5649496" y="2532160"/>
          <a:ext cx="3744416" cy="2416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ovéPole 17"/>
          <p:cNvSpPr txBox="1"/>
          <p:nvPr/>
        </p:nvSpPr>
        <p:spPr>
          <a:xfrm>
            <a:off x="6099355" y="4523895"/>
            <a:ext cx="77588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2015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(n=505)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6658560" y="4525847"/>
            <a:ext cx="77588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2016</a:t>
            </a:r>
          </a:p>
          <a:p>
            <a:pPr algn="ctr"/>
            <a:r>
              <a:rPr lang="cs-CZ" sz="12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(n=400)</a:t>
            </a:r>
          </a:p>
        </p:txBody>
      </p:sp>
    </p:spTree>
    <p:extLst>
      <p:ext uri="{BB962C8B-B14F-4D97-AF65-F5344CB8AC3E}">
        <p14:creationId xmlns:p14="http://schemas.microsoft.com/office/powerpoint/2010/main" val="3303278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1746729"/>
              </p:ext>
            </p:extLst>
          </p:nvPr>
        </p:nvGraphicFramePr>
        <p:xfrm>
          <a:off x="248781" y="2457842"/>
          <a:ext cx="3744416" cy="2202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23</a:t>
            </a:fld>
            <a:endParaRPr lang="cs-CZ" dirty="0"/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176083" y="1223358"/>
            <a:ext cx="8714630" cy="374906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Q17. 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Setkáváte se ve Vaší firmě s nabídkami poradenských firem ohledně konzultací na předání firmy v rodině či jejím prodejem? </a:t>
            </a:r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Q18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Týkají se tyto nabídky spíše prodeje firmy či konzultací o předání firmy v rámci rodiny? </a:t>
            </a:r>
            <a:r>
              <a:rPr lang="cs-CZ" sz="1100" b="1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Q18A</a:t>
            </a:r>
            <a:r>
              <a:rPr lang="cs-CZ" sz="1100" i="1" dirty="0">
                <a:solidFill>
                  <a:srgbClr val="58595B"/>
                </a:solidFill>
                <a:latin typeface="Calibri" pitchFamily="34" charset="0"/>
                <a:cs typeface="Arial" pitchFamily="34" charset="0"/>
              </a:rPr>
              <a:t>. Přijal/a jste nabídku těchto poradenských služeb pro Vaši společnost?</a:t>
            </a:r>
          </a:p>
        </p:txBody>
      </p:sp>
      <p:sp>
        <p:nvSpPr>
          <p:cNvPr id="6" name="Obdélník 5"/>
          <p:cNvSpPr/>
          <p:nvPr/>
        </p:nvSpPr>
        <p:spPr>
          <a:xfrm>
            <a:off x="176083" y="1777509"/>
            <a:ext cx="2404038" cy="509289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Nabídky konzultací ohledně předání firmy</a:t>
            </a:r>
          </a:p>
        </p:txBody>
      </p:sp>
      <p:graphicFrame>
        <p:nvGraphicFramePr>
          <p:cNvPr id="1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057339"/>
              </p:ext>
            </p:extLst>
          </p:nvPr>
        </p:nvGraphicFramePr>
        <p:xfrm>
          <a:off x="2490898" y="1771414"/>
          <a:ext cx="4410741" cy="3057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Obdélník 11"/>
          <p:cNvSpPr/>
          <p:nvPr/>
        </p:nvSpPr>
        <p:spPr>
          <a:xfrm>
            <a:off x="6560147" y="1777509"/>
            <a:ext cx="2399447" cy="49151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Přijetí poradenských služeb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180674" y="2345143"/>
            <a:ext cx="2399447" cy="24637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2718305" y="2348478"/>
            <a:ext cx="3725903" cy="24637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5" name="Obdélníkový bublinový popisek 4"/>
          <p:cNvSpPr/>
          <p:nvPr/>
        </p:nvSpPr>
        <p:spPr>
          <a:xfrm>
            <a:off x="2705280" y="1777509"/>
            <a:ext cx="3738927" cy="509289"/>
          </a:xfrm>
          <a:prstGeom prst="wedgeRectCallout">
            <a:avLst>
              <a:gd name="adj1" fmla="val 18880"/>
              <a:gd name="adj2" fmla="val 99547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bg1"/>
                </a:solidFill>
                <a:latin typeface="Calibri" pitchFamily="34" charset="0"/>
              </a:rPr>
              <a:t>Tyto konzultace se týkají…</a:t>
            </a:r>
          </a:p>
        </p:txBody>
      </p:sp>
      <p:sp>
        <p:nvSpPr>
          <p:cNvPr id="20" name="Obdélník 19"/>
          <p:cNvSpPr/>
          <p:nvPr/>
        </p:nvSpPr>
        <p:spPr>
          <a:xfrm>
            <a:off x="6560147" y="2364094"/>
            <a:ext cx="2399447" cy="121576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grpSp>
        <p:nvGrpSpPr>
          <p:cNvPr id="8" name="Skupina 7"/>
          <p:cNvGrpSpPr/>
          <p:nvPr/>
        </p:nvGrpSpPr>
        <p:grpSpPr>
          <a:xfrm>
            <a:off x="6814130" y="2428577"/>
            <a:ext cx="1281380" cy="1409742"/>
            <a:chOff x="7256841" y="2067694"/>
            <a:chExt cx="1469698" cy="1845717"/>
          </a:xfrm>
        </p:grpSpPr>
        <p:grpSp>
          <p:nvGrpSpPr>
            <p:cNvPr id="26" name="Group 171"/>
            <p:cNvGrpSpPr>
              <a:grpSpLocks noChangeAspect="1"/>
            </p:cNvGrpSpPr>
            <p:nvPr/>
          </p:nvGrpSpPr>
          <p:grpSpPr>
            <a:xfrm>
              <a:off x="7256841" y="2067694"/>
              <a:ext cx="524379" cy="1254070"/>
              <a:chOff x="2299310" y="1005911"/>
              <a:chExt cx="616379" cy="1474091"/>
            </a:xfrm>
            <a:solidFill>
              <a:srgbClr val="FBB040"/>
            </a:solidFill>
          </p:grpSpPr>
          <p:sp>
            <p:nvSpPr>
              <p:cNvPr id="27" name="Freeform 6"/>
              <p:cNvSpPr>
                <a:spLocks/>
              </p:cNvSpPr>
              <p:nvPr/>
            </p:nvSpPr>
            <p:spPr bwMode="auto">
              <a:xfrm>
                <a:off x="2299310" y="1332037"/>
                <a:ext cx="616379" cy="1147965"/>
              </a:xfrm>
              <a:custGeom>
                <a:avLst/>
                <a:gdLst/>
                <a:ahLst/>
                <a:cxnLst>
                  <a:cxn ang="0">
                    <a:pos x="34" y="383"/>
                  </a:cxn>
                  <a:cxn ang="0">
                    <a:pos x="36" y="383"/>
                  </a:cxn>
                  <a:cxn ang="0">
                    <a:pos x="66" y="349"/>
                  </a:cxn>
                  <a:cxn ang="0">
                    <a:pos x="64" y="276"/>
                  </a:cxn>
                  <a:cxn ang="0">
                    <a:pos x="92" y="97"/>
                  </a:cxn>
                  <a:cxn ang="0">
                    <a:pos x="92" y="696"/>
                  </a:cxn>
                  <a:cxn ang="0">
                    <a:pos x="141" y="745"/>
                  </a:cxn>
                  <a:cxn ang="0">
                    <a:pos x="190" y="696"/>
                  </a:cxn>
                  <a:cxn ang="0">
                    <a:pos x="190" y="335"/>
                  </a:cxn>
                  <a:cxn ang="0">
                    <a:pos x="209" y="335"/>
                  </a:cxn>
                  <a:cxn ang="0">
                    <a:pos x="209" y="696"/>
                  </a:cxn>
                  <a:cxn ang="0">
                    <a:pos x="258" y="745"/>
                  </a:cxn>
                  <a:cxn ang="0">
                    <a:pos x="308" y="696"/>
                  </a:cxn>
                  <a:cxn ang="0">
                    <a:pos x="308" y="97"/>
                  </a:cxn>
                  <a:cxn ang="0">
                    <a:pos x="315" y="114"/>
                  </a:cxn>
                  <a:cxn ang="0">
                    <a:pos x="336" y="276"/>
                  </a:cxn>
                  <a:cxn ang="0">
                    <a:pos x="333" y="349"/>
                  </a:cxn>
                  <a:cxn ang="0">
                    <a:pos x="364" y="383"/>
                  </a:cxn>
                  <a:cxn ang="0">
                    <a:pos x="365" y="383"/>
                  </a:cxn>
                  <a:cxn ang="0">
                    <a:pos x="397" y="353"/>
                  </a:cxn>
                  <a:cxn ang="0">
                    <a:pos x="400" y="276"/>
                  </a:cxn>
                  <a:cxn ang="0">
                    <a:pos x="354" y="49"/>
                  </a:cxn>
                  <a:cxn ang="0">
                    <a:pos x="311" y="9"/>
                  </a:cxn>
                  <a:cxn ang="0">
                    <a:pos x="287" y="1"/>
                  </a:cxn>
                  <a:cxn ang="0">
                    <a:pos x="277" y="0"/>
                  </a:cxn>
                  <a:cxn ang="0">
                    <a:pos x="122" y="0"/>
                  </a:cxn>
                  <a:cxn ang="0">
                    <a:pos x="113" y="1"/>
                  </a:cxn>
                  <a:cxn ang="0">
                    <a:pos x="88" y="9"/>
                  </a:cxn>
                  <a:cxn ang="0">
                    <a:pos x="27" y="84"/>
                  </a:cxn>
                  <a:cxn ang="0">
                    <a:pos x="0" y="276"/>
                  </a:cxn>
                  <a:cxn ang="0">
                    <a:pos x="2" y="353"/>
                  </a:cxn>
                  <a:cxn ang="0">
                    <a:pos x="34" y="383"/>
                  </a:cxn>
                </a:cxnLst>
                <a:rect l="0" t="0" r="r" b="b"/>
                <a:pathLst>
                  <a:path w="400" h="745">
                    <a:moveTo>
                      <a:pt x="34" y="383"/>
                    </a:moveTo>
                    <a:cubicBezTo>
                      <a:pt x="35" y="383"/>
                      <a:pt x="35" y="383"/>
                      <a:pt x="36" y="383"/>
                    </a:cubicBezTo>
                    <a:cubicBezTo>
                      <a:pt x="54" y="382"/>
                      <a:pt x="67" y="367"/>
                      <a:pt x="66" y="349"/>
                    </a:cubicBezTo>
                    <a:cubicBezTo>
                      <a:pt x="64" y="323"/>
                      <a:pt x="64" y="299"/>
                      <a:pt x="64" y="276"/>
                    </a:cubicBezTo>
                    <a:cubicBezTo>
                      <a:pt x="64" y="180"/>
                      <a:pt x="78" y="125"/>
                      <a:pt x="92" y="97"/>
                    </a:cubicBezTo>
                    <a:cubicBezTo>
                      <a:pt x="92" y="696"/>
                      <a:pt x="92" y="696"/>
                      <a:pt x="92" y="696"/>
                    </a:cubicBezTo>
                    <a:cubicBezTo>
                      <a:pt x="92" y="723"/>
                      <a:pt x="114" y="745"/>
                      <a:pt x="141" y="745"/>
                    </a:cubicBezTo>
                    <a:cubicBezTo>
                      <a:pt x="168" y="745"/>
                      <a:pt x="190" y="723"/>
                      <a:pt x="190" y="696"/>
                    </a:cubicBezTo>
                    <a:cubicBezTo>
                      <a:pt x="190" y="335"/>
                      <a:pt x="190" y="335"/>
                      <a:pt x="190" y="335"/>
                    </a:cubicBezTo>
                    <a:cubicBezTo>
                      <a:pt x="209" y="335"/>
                      <a:pt x="209" y="335"/>
                      <a:pt x="209" y="335"/>
                    </a:cubicBezTo>
                    <a:cubicBezTo>
                      <a:pt x="209" y="696"/>
                      <a:pt x="209" y="696"/>
                      <a:pt x="209" y="696"/>
                    </a:cubicBezTo>
                    <a:cubicBezTo>
                      <a:pt x="209" y="723"/>
                      <a:pt x="231" y="745"/>
                      <a:pt x="258" y="745"/>
                    </a:cubicBezTo>
                    <a:cubicBezTo>
                      <a:pt x="286" y="745"/>
                      <a:pt x="308" y="723"/>
                      <a:pt x="308" y="696"/>
                    </a:cubicBezTo>
                    <a:cubicBezTo>
                      <a:pt x="308" y="97"/>
                      <a:pt x="308" y="97"/>
                      <a:pt x="308" y="97"/>
                    </a:cubicBezTo>
                    <a:cubicBezTo>
                      <a:pt x="310" y="102"/>
                      <a:pt x="313" y="107"/>
                      <a:pt x="315" y="114"/>
                    </a:cubicBezTo>
                    <a:cubicBezTo>
                      <a:pt x="326" y="145"/>
                      <a:pt x="336" y="196"/>
                      <a:pt x="336" y="276"/>
                    </a:cubicBezTo>
                    <a:cubicBezTo>
                      <a:pt x="336" y="299"/>
                      <a:pt x="335" y="323"/>
                      <a:pt x="333" y="349"/>
                    </a:cubicBezTo>
                    <a:cubicBezTo>
                      <a:pt x="332" y="367"/>
                      <a:pt x="346" y="382"/>
                      <a:pt x="364" y="383"/>
                    </a:cubicBezTo>
                    <a:cubicBezTo>
                      <a:pt x="364" y="383"/>
                      <a:pt x="365" y="383"/>
                      <a:pt x="365" y="383"/>
                    </a:cubicBezTo>
                    <a:cubicBezTo>
                      <a:pt x="382" y="383"/>
                      <a:pt x="396" y="370"/>
                      <a:pt x="397" y="353"/>
                    </a:cubicBezTo>
                    <a:cubicBezTo>
                      <a:pt x="399" y="325"/>
                      <a:pt x="400" y="300"/>
                      <a:pt x="400" y="276"/>
                    </a:cubicBezTo>
                    <a:cubicBezTo>
                      <a:pt x="400" y="156"/>
                      <a:pt x="380" y="89"/>
                      <a:pt x="354" y="49"/>
                    </a:cubicBezTo>
                    <a:cubicBezTo>
                      <a:pt x="341" y="29"/>
                      <a:pt x="326" y="16"/>
                      <a:pt x="311" y="9"/>
                    </a:cubicBezTo>
                    <a:cubicBezTo>
                      <a:pt x="302" y="4"/>
                      <a:pt x="294" y="2"/>
                      <a:pt x="287" y="1"/>
                    </a:cubicBezTo>
                    <a:cubicBezTo>
                      <a:pt x="284" y="0"/>
                      <a:pt x="280" y="0"/>
                      <a:pt x="277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19" y="0"/>
                      <a:pt x="116" y="0"/>
                      <a:pt x="113" y="1"/>
                    </a:cubicBezTo>
                    <a:cubicBezTo>
                      <a:pt x="106" y="2"/>
                      <a:pt x="97" y="4"/>
                      <a:pt x="88" y="9"/>
                    </a:cubicBezTo>
                    <a:cubicBezTo>
                      <a:pt x="67" y="20"/>
                      <a:pt x="43" y="43"/>
                      <a:pt x="27" y="84"/>
                    </a:cubicBezTo>
                    <a:cubicBezTo>
                      <a:pt x="11" y="126"/>
                      <a:pt x="0" y="186"/>
                      <a:pt x="0" y="276"/>
                    </a:cubicBezTo>
                    <a:cubicBezTo>
                      <a:pt x="0" y="300"/>
                      <a:pt x="0" y="325"/>
                      <a:pt x="2" y="353"/>
                    </a:cubicBezTo>
                    <a:cubicBezTo>
                      <a:pt x="3" y="370"/>
                      <a:pt x="17" y="383"/>
                      <a:pt x="34" y="38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7"/>
              <p:cNvSpPr>
                <a:spLocks/>
              </p:cNvSpPr>
              <p:nvPr/>
            </p:nvSpPr>
            <p:spPr bwMode="auto">
              <a:xfrm>
                <a:off x="2454546" y="1005911"/>
                <a:ext cx="305254" cy="304602"/>
              </a:xfrm>
              <a:custGeom>
                <a:avLst/>
                <a:gdLst/>
                <a:ahLst/>
                <a:cxnLst>
                  <a:cxn ang="0">
                    <a:pos x="78" y="186"/>
                  </a:cxn>
                  <a:cxn ang="0">
                    <a:pos x="186" y="119"/>
                  </a:cxn>
                  <a:cxn ang="0">
                    <a:pos x="119" y="11"/>
                  </a:cxn>
                  <a:cxn ang="0">
                    <a:pos x="11" y="78"/>
                  </a:cxn>
                  <a:cxn ang="0">
                    <a:pos x="78" y="186"/>
                  </a:cxn>
                </a:cxnLst>
                <a:rect l="0" t="0" r="r" b="b"/>
                <a:pathLst>
                  <a:path w="198" h="198">
                    <a:moveTo>
                      <a:pt x="78" y="186"/>
                    </a:moveTo>
                    <a:cubicBezTo>
                      <a:pt x="127" y="198"/>
                      <a:pt x="175" y="168"/>
                      <a:pt x="186" y="119"/>
                    </a:cubicBezTo>
                    <a:cubicBezTo>
                      <a:pt x="198" y="71"/>
                      <a:pt x="168" y="22"/>
                      <a:pt x="119" y="11"/>
                    </a:cubicBezTo>
                    <a:cubicBezTo>
                      <a:pt x="71" y="0"/>
                      <a:pt x="22" y="30"/>
                      <a:pt x="11" y="78"/>
                    </a:cubicBezTo>
                    <a:cubicBezTo>
                      <a:pt x="0" y="127"/>
                      <a:pt x="30" y="175"/>
                      <a:pt x="78" y="18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38" name="Obrázek 3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835" r="5954"/>
            <a:stretch/>
          </p:blipFill>
          <p:spPr>
            <a:xfrm>
              <a:off x="7260456" y="3248336"/>
              <a:ext cx="493086" cy="89924"/>
            </a:xfrm>
            <a:prstGeom prst="rect">
              <a:avLst/>
            </a:prstGeom>
          </p:spPr>
        </p:pic>
        <p:sp>
          <p:nvSpPr>
            <p:cNvPr id="39" name="TextovéPole 38"/>
            <p:cNvSpPr txBox="1"/>
            <p:nvPr/>
          </p:nvSpPr>
          <p:spPr>
            <a:xfrm>
              <a:off x="7900405" y="2583645"/>
              <a:ext cx="826134" cy="13297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cs-CZ" sz="2000" b="1" dirty="0">
                  <a:solidFill>
                    <a:srgbClr val="008E94"/>
                  </a:solidFill>
                  <a:latin typeface="Calibri" pitchFamily="34" charset="0"/>
                  <a:cs typeface="Arial" pitchFamily="34" charset="0"/>
                </a:rPr>
                <a:t>Ano</a:t>
              </a:r>
            </a:p>
            <a:p>
              <a:r>
                <a:rPr lang="cs-CZ" sz="2000" b="1" dirty="0">
                  <a:solidFill>
                    <a:srgbClr val="008E94"/>
                  </a:solidFill>
                  <a:latin typeface="Calibri" pitchFamily="34" charset="0"/>
                  <a:cs typeface="Arial" pitchFamily="34" charset="0"/>
                </a:rPr>
                <a:t>8 %</a:t>
              </a:r>
            </a:p>
            <a:p>
              <a:endParaRPr lang="cs-CZ" sz="2000" b="1" dirty="0">
                <a:solidFill>
                  <a:srgbClr val="008E94"/>
                </a:solidFill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23" name="TextovéPole 18"/>
          <p:cNvSpPr txBox="1"/>
          <p:nvPr/>
        </p:nvSpPr>
        <p:spPr>
          <a:xfrm>
            <a:off x="5332922" y="4519201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rgbClr val="7F7F7F"/>
                </a:solidFill>
              </a:rPr>
              <a:t>n=106, v %</a:t>
            </a:r>
          </a:p>
        </p:txBody>
      </p:sp>
      <p:sp>
        <p:nvSpPr>
          <p:cNvPr id="24" name="TextovéPole 18"/>
          <p:cNvSpPr txBox="1"/>
          <p:nvPr/>
        </p:nvSpPr>
        <p:spPr>
          <a:xfrm>
            <a:off x="8359731" y="3292419"/>
            <a:ext cx="86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rgbClr val="7F7F7F"/>
                </a:solidFill>
              </a:rPr>
              <a:t>n=106</a:t>
            </a:r>
          </a:p>
        </p:txBody>
      </p:sp>
      <p:pic>
        <p:nvPicPr>
          <p:cNvPr id="25" name="Obrázek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3476" y="237617"/>
            <a:ext cx="7920000" cy="672300"/>
          </a:xfrm>
        </p:spPr>
        <p:txBody>
          <a:bodyPr>
            <a:noAutofit/>
          </a:bodyPr>
          <a:lstStyle/>
          <a:p>
            <a:r>
              <a:rPr lang="cs-CZ" sz="2000" dirty="0"/>
              <a:t>Čtvrtina firem se setkala s nabídkou konzultací na předání firmy, což je více něž loni. Konzultace se týkaly především možností prodeje firmy. </a:t>
            </a:r>
            <a:br>
              <a:rPr lang="cs-CZ" sz="2000" dirty="0"/>
            </a:br>
            <a:r>
              <a:rPr lang="cs-CZ" sz="2000" dirty="0"/>
              <a:t>8 % firem nabídky těchto poradenských služeb využilo.</a:t>
            </a:r>
          </a:p>
        </p:txBody>
      </p:sp>
      <p:sp>
        <p:nvSpPr>
          <p:cNvPr id="30" name="Freeform 46"/>
          <p:cNvSpPr>
            <a:spLocks noChangeAspect="1"/>
          </p:cNvSpPr>
          <p:nvPr/>
        </p:nvSpPr>
        <p:spPr bwMode="auto">
          <a:xfrm>
            <a:off x="2462372" y="3667526"/>
            <a:ext cx="395927" cy="1066918"/>
          </a:xfrm>
          <a:custGeom>
            <a:avLst/>
            <a:gdLst/>
            <a:ahLst/>
            <a:cxnLst>
              <a:cxn ang="0">
                <a:pos x="140" y="286"/>
              </a:cxn>
              <a:cxn ang="0">
                <a:pos x="148" y="214"/>
              </a:cxn>
              <a:cxn ang="0">
                <a:pos x="143" y="198"/>
              </a:cxn>
              <a:cxn ang="0">
                <a:pos x="143" y="161"/>
              </a:cxn>
              <a:cxn ang="0">
                <a:pos x="140" y="66"/>
              </a:cxn>
              <a:cxn ang="0">
                <a:pos x="123" y="55"/>
              </a:cxn>
              <a:cxn ang="0">
                <a:pos x="120" y="51"/>
              </a:cxn>
              <a:cxn ang="0">
                <a:pos x="124" y="6"/>
              </a:cxn>
              <a:cxn ang="0">
                <a:pos x="84" y="5"/>
              </a:cxn>
              <a:cxn ang="0">
                <a:pos x="74" y="8"/>
              </a:cxn>
              <a:cxn ang="0">
                <a:pos x="78" y="22"/>
              </a:cxn>
              <a:cxn ang="0">
                <a:pos x="75" y="49"/>
              </a:cxn>
              <a:cxn ang="0">
                <a:pos x="81" y="54"/>
              </a:cxn>
              <a:cxn ang="0">
                <a:pos x="85" y="59"/>
              </a:cxn>
              <a:cxn ang="0">
                <a:pos x="96" y="65"/>
              </a:cxn>
              <a:cxn ang="0">
                <a:pos x="97" y="71"/>
              </a:cxn>
              <a:cxn ang="0">
                <a:pos x="93" y="76"/>
              </a:cxn>
              <a:cxn ang="0">
                <a:pos x="70" y="126"/>
              </a:cxn>
              <a:cxn ang="0">
                <a:pos x="43" y="126"/>
              </a:cxn>
              <a:cxn ang="0">
                <a:pos x="41" y="116"/>
              </a:cxn>
              <a:cxn ang="0">
                <a:pos x="36" y="127"/>
              </a:cxn>
              <a:cxn ang="0">
                <a:pos x="38" y="130"/>
              </a:cxn>
              <a:cxn ang="0">
                <a:pos x="33" y="137"/>
              </a:cxn>
              <a:cxn ang="0">
                <a:pos x="35" y="144"/>
              </a:cxn>
              <a:cxn ang="0">
                <a:pos x="40" y="145"/>
              </a:cxn>
              <a:cxn ang="0">
                <a:pos x="66" y="152"/>
              </a:cxn>
              <a:cxn ang="0">
                <a:pos x="50" y="156"/>
              </a:cxn>
              <a:cxn ang="0">
                <a:pos x="28" y="155"/>
              </a:cxn>
              <a:cxn ang="0">
                <a:pos x="23" y="155"/>
              </a:cxn>
              <a:cxn ang="0">
                <a:pos x="17" y="152"/>
              </a:cxn>
              <a:cxn ang="0">
                <a:pos x="1" y="157"/>
              </a:cxn>
              <a:cxn ang="0">
                <a:pos x="35" y="176"/>
              </a:cxn>
              <a:cxn ang="0">
                <a:pos x="64" y="214"/>
              </a:cxn>
              <a:cxn ang="0">
                <a:pos x="68" y="341"/>
              </a:cxn>
              <a:cxn ang="0">
                <a:pos x="60" y="378"/>
              </a:cxn>
              <a:cxn ang="0">
                <a:pos x="26" y="399"/>
              </a:cxn>
              <a:cxn ang="0">
                <a:pos x="75" y="399"/>
              </a:cxn>
              <a:cxn ang="0">
                <a:pos x="89" y="379"/>
              </a:cxn>
              <a:cxn ang="0">
                <a:pos x="109" y="294"/>
              </a:cxn>
              <a:cxn ang="0">
                <a:pos x="118" y="401"/>
              </a:cxn>
              <a:cxn ang="0">
                <a:pos x="127" y="434"/>
              </a:cxn>
              <a:cxn ang="0">
                <a:pos x="125" y="452"/>
              </a:cxn>
              <a:cxn ang="0">
                <a:pos x="153" y="448"/>
              </a:cxn>
              <a:cxn ang="0">
                <a:pos x="151" y="390"/>
              </a:cxn>
            </a:cxnLst>
            <a:rect l="0" t="0" r="r" b="b"/>
            <a:pathLst>
              <a:path w="170" h="458">
                <a:moveTo>
                  <a:pt x="151" y="390"/>
                </a:moveTo>
                <a:cubicBezTo>
                  <a:pt x="140" y="293"/>
                  <a:pt x="140" y="293"/>
                  <a:pt x="140" y="293"/>
                </a:cubicBezTo>
                <a:cubicBezTo>
                  <a:pt x="140" y="286"/>
                  <a:pt x="140" y="286"/>
                  <a:pt x="140" y="286"/>
                </a:cubicBezTo>
                <a:cubicBezTo>
                  <a:pt x="143" y="267"/>
                  <a:pt x="143" y="267"/>
                  <a:pt x="143" y="267"/>
                </a:cubicBezTo>
                <a:cubicBezTo>
                  <a:pt x="143" y="265"/>
                  <a:pt x="143" y="265"/>
                  <a:pt x="143" y="265"/>
                </a:cubicBezTo>
                <a:cubicBezTo>
                  <a:pt x="148" y="234"/>
                  <a:pt x="149" y="217"/>
                  <a:pt x="148" y="214"/>
                </a:cubicBezTo>
                <a:cubicBezTo>
                  <a:pt x="146" y="210"/>
                  <a:pt x="146" y="210"/>
                  <a:pt x="146" y="210"/>
                </a:cubicBezTo>
                <a:cubicBezTo>
                  <a:pt x="145" y="206"/>
                  <a:pt x="145" y="206"/>
                  <a:pt x="145" y="206"/>
                </a:cubicBezTo>
                <a:cubicBezTo>
                  <a:pt x="143" y="198"/>
                  <a:pt x="143" y="198"/>
                  <a:pt x="143" y="198"/>
                </a:cubicBezTo>
                <a:cubicBezTo>
                  <a:pt x="148" y="192"/>
                  <a:pt x="148" y="192"/>
                  <a:pt x="148" y="192"/>
                </a:cubicBezTo>
                <a:cubicBezTo>
                  <a:pt x="142" y="162"/>
                  <a:pt x="142" y="162"/>
                  <a:pt x="142" y="162"/>
                </a:cubicBezTo>
                <a:cubicBezTo>
                  <a:pt x="143" y="161"/>
                  <a:pt x="143" y="161"/>
                  <a:pt x="143" y="161"/>
                </a:cubicBezTo>
                <a:cubicBezTo>
                  <a:pt x="164" y="136"/>
                  <a:pt x="170" y="108"/>
                  <a:pt x="162" y="77"/>
                </a:cubicBezTo>
                <a:cubicBezTo>
                  <a:pt x="157" y="70"/>
                  <a:pt x="150" y="66"/>
                  <a:pt x="140" y="65"/>
                </a:cubicBezTo>
                <a:cubicBezTo>
                  <a:pt x="140" y="66"/>
                  <a:pt x="140" y="66"/>
                  <a:pt x="140" y="66"/>
                </a:cubicBezTo>
                <a:cubicBezTo>
                  <a:pt x="140" y="64"/>
                  <a:pt x="140" y="64"/>
                  <a:pt x="140" y="6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0" y="51"/>
                  <a:pt x="120" y="51"/>
                  <a:pt x="120" y="5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6" y="22"/>
                  <a:pt x="127" y="15"/>
                  <a:pt x="125" y="8"/>
                </a:cubicBezTo>
                <a:cubicBezTo>
                  <a:pt x="124" y="6"/>
                  <a:pt x="124" y="6"/>
                  <a:pt x="124" y="6"/>
                </a:cubicBezTo>
                <a:cubicBezTo>
                  <a:pt x="117" y="2"/>
                  <a:pt x="110" y="0"/>
                  <a:pt x="103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5" y="0"/>
                  <a:pt x="89" y="2"/>
                  <a:pt x="84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78" y="5"/>
                  <a:pt x="76" y="6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0" y="12"/>
                  <a:pt x="70" y="12"/>
                  <a:pt x="70" y="12"/>
                </a:cubicBezTo>
                <a:cubicBezTo>
                  <a:pt x="71" y="13"/>
                  <a:pt x="73" y="14"/>
                  <a:pt x="74" y="17"/>
                </a:cubicBezTo>
                <a:cubicBezTo>
                  <a:pt x="78" y="22"/>
                  <a:pt x="78" y="22"/>
                  <a:pt x="78" y="22"/>
                </a:cubicBezTo>
                <a:cubicBezTo>
                  <a:pt x="76" y="35"/>
                  <a:pt x="76" y="35"/>
                  <a:pt x="76" y="35"/>
                </a:cubicBezTo>
                <a:cubicBezTo>
                  <a:pt x="78" y="40"/>
                  <a:pt x="78" y="40"/>
                  <a:pt x="78" y="40"/>
                </a:cubicBezTo>
                <a:cubicBezTo>
                  <a:pt x="75" y="49"/>
                  <a:pt x="75" y="49"/>
                  <a:pt x="75" y="49"/>
                </a:cubicBezTo>
                <a:cubicBezTo>
                  <a:pt x="80" y="49"/>
                  <a:pt x="80" y="49"/>
                  <a:pt x="80" y="49"/>
                </a:cubicBezTo>
                <a:cubicBezTo>
                  <a:pt x="80" y="52"/>
                  <a:pt x="80" y="52"/>
                  <a:pt x="80" y="52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8"/>
                  <a:pt x="81" y="58"/>
                  <a:pt x="81" y="58"/>
                </a:cubicBezTo>
                <a:cubicBezTo>
                  <a:pt x="84" y="58"/>
                  <a:pt x="84" y="58"/>
                  <a:pt x="84" y="58"/>
                </a:cubicBezTo>
                <a:cubicBezTo>
                  <a:pt x="85" y="59"/>
                  <a:pt x="85" y="59"/>
                  <a:pt x="85" y="59"/>
                </a:cubicBezTo>
                <a:cubicBezTo>
                  <a:pt x="87" y="65"/>
                  <a:pt x="87" y="65"/>
                  <a:pt x="87" y="65"/>
                </a:cubicBezTo>
                <a:cubicBezTo>
                  <a:pt x="93" y="64"/>
                  <a:pt x="93" y="64"/>
                  <a:pt x="93" y="64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8" y="65"/>
                  <a:pt x="98" y="66"/>
                  <a:pt x="98" y="67"/>
                </a:cubicBezTo>
                <a:cubicBezTo>
                  <a:pt x="97" y="71"/>
                  <a:pt x="97" y="71"/>
                  <a:pt x="97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4" y="73"/>
                  <a:pt x="94" y="73"/>
                  <a:pt x="94" y="73"/>
                </a:cubicBezTo>
                <a:cubicBezTo>
                  <a:pt x="93" y="76"/>
                  <a:pt x="93" y="76"/>
                  <a:pt x="93" y="76"/>
                </a:cubicBezTo>
                <a:cubicBezTo>
                  <a:pt x="94" y="73"/>
                  <a:pt x="94" y="73"/>
                  <a:pt x="94" y="73"/>
                </a:cubicBezTo>
                <a:cubicBezTo>
                  <a:pt x="80" y="85"/>
                  <a:pt x="80" y="85"/>
                  <a:pt x="80" y="85"/>
                </a:cubicBezTo>
                <a:cubicBezTo>
                  <a:pt x="70" y="126"/>
                  <a:pt x="70" y="126"/>
                  <a:pt x="70" y="126"/>
                </a:cubicBezTo>
                <a:cubicBezTo>
                  <a:pt x="58" y="127"/>
                  <a:pt x="58" y="127"/>
                  <a:pt x="58" y="127"/>
                </a:cubicBezTo>
                <a:cubicBezTo>
                  <a:pt x="48" y="119"/>
                  <a:pt x="48" y="119"/>
                  <a:pt x="48" y="119"/>
                </a:cubicBezTo>
                <a:cubicBezTo>
                  <a:pt x="43" y="126"/>
                  <a:pt x="43" y="126"/>
                  <a:pt x="43" y="126"/>
                </a:cubicBezTo>
                <a:cubicBezTo>
                  <a:pt x="41" y="126"/>
                  <a:pt x="41" y="126"/>
                  <a:pt x="41" y="12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3" y="114"/>
                  <a:pt x="42" y="114"/>
                  <a:pt x="41" y="116"/>
                </a:cubicBezTo>
                <a:cubicBezTo>
                  <a:pt x="40" y="119"/>
                  <a:pt x="40" y="119"/>
                  <a:pt x="40" y="119"/>
                </a:cubicBezTo>
                <a:cubicBezTo>
                  <a:pt x="38" y="127"/>
                  <a:pt x="38" y="127"/>
                  <a:pt x="38" y="127"/>
                </a:cubicBezTo>
                <a:cubicBezTo>
                  <a:pt x="36" y="127"/>
                  <a:pt x="36" y="127"/>
                  <a:pt x="36" y="127"/>
                </a:cubicBezTo>
                <a:cubicBezTo>
                  <a:pt x="37" y="130"/>
                  <a:pt x="37" y="130"/>
                  <a:pt x="37" y="130"/>
                </a:cubicBezTo>
                <a:cubicBezTo>
                  <a:pt x="37" y="130"/>
                  <a:pt x="37" y="130"/>
                  <a:pt x="37" y="130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38" y="131"/>
                  <a:pt x="38" y="131"/>
                  <a:pt x="38" y="131"/>
                </a:cubicBezTo>
                <a:cubicBezTo>
                  <a:pt x="38" y="131"/>
                  <a:pt x="38" y="131"/>
                  <a:pt x="38" y="131"/>
                </a:cubicBezTo>
                <a:cubicBezTo>
                  <a:pt x="29" y="132"/>
                  <a:pt x="27" y="135"/>
                  <a:pt x="33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9"/>
                  <a:pt x="35" y="139"/>
                  <a:pt x="35" y="139"/>
                </a:cubicBezTo>
                <a:cubicBezTo>
                  <a:pt x="35" y="144"/>
                  <a:pt x="35" y="144"/>
                  <a:pt x="35" y="144"/>
                </a:cubicBezTo>
                <a:cubicBezTo>
                  <a:pt x="37" y="141"/>
                  <a:pt x="37" y="141"/>
                  <a:pt x="37" y="141"/>
                </a:cubicBezTo>
                <a:cubicBezTo>
                  <a:pt x="38" y="139"/>
                  <a:pt x="38" y="139"/>
                  <a:pt x="38" y="139"/>
                </a:cubicBezTo>
                <a:cubicBezTo>
                  <a:pt x="40" y="145"/>
                  <a:pt x="40" y="145"/>
                  <a:pt x="40" y="145"/>
                </a:cubicBezTo>
                <a:cubicBezTo>
                  <a:pt x="57" y="147"/>
                  <a:pt x="57" y="147"/>
                  <a:pt x="57" y="147"/>
                </a:cubicBezTo>
                <a:cubicBezTo>
                  <a:pt x="58" y="150"/>
                  <a:pt x="58" y="150"/>
                  <a:pt x="58" y="150"/>
                </a:cubicBezTo>
                <a:cubicBezTo>
                  <a:pt x="66" y="152"/>
                  <a:pt x="66" y="152"/>
                  <a:pt x="66" y="152"/>
                </a:cubicBezTo>
                <a:cubicBezTo>
                  <a:pt x="56" y="155"/>
                  <a:pt x="56" y="155"/>
                  <a:pt x="56" y="155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44" y="156"/>
                  <a:pt x="41" y="157"/>
                  <a:pt x="39" y="159"/>
                </a:cubicBezTo>
                <a:cubicBezTo>
                  <a:pt x="35" y="155"/>
                  <a:pt x="32" y="154"/>
                  <a:pt x="30" y="154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25" y="156"/>
                  <a:pt x="25" y="156"/>
                  <a:pt x="25" y="156"/>
                </a:cubicBezTo>
                <a:cubicBezTo>
                  <a:pt x="24" y="156"/>
                  <a:pt x="24" y="156"/>
                  <a:pt x="24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1" y="154"/>
                  <a:pt x="21" y="154"/>
                  <a:pt x="21" y="154"/>
                </a:cubicBezTo>
                <a:cubicBezTo>
                  <a:pt x="19" y="153"/>
                  <a:pt x="19" y="153"/>
                  <a:pt x="19" y="153"/>
                </a:cubicBezTo>
                <a:cubicBezTo>
                  <a:pt x="17" y="152"/>
                  <a:pt x="17" y="152"/>
                  <a:pt x="17" y="152"/>
                </a:cubicBezTo>
                <a:cubicBezTo>
                  <a:pt x="2" y="142"/>
                  <a:pt x="2" y="142"/>
                  <a:pt x="2" y="142"/>
                </a:cubicBezTo>
                <a:cubicBezTo>
                  <a:pt x="0" y="143"/>
                  <a:pt x="0" y="143"/>
                  <a:pt x="0" y="143"/>
                </a:cubicBezTo>
                <a:cubicBezTo>
                  <a:pt x="1" y="157"/>
                  <a:pt x="1" y="157"/>
                  <a:pt x="1" y="157"/>
                </a:cubicBezTo>
                <a:cubicBezTo>
                  <a:pt x="20" y="170"/>
                  <a:pt x="20" y="170"/>
                  <a:pt x="20" y="170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5" y="176"/>
                  <a:pt x="35" y="176"/>
                  <a:pt x="35" y="176"/>
                </a:cubicBezTo>
                <a:cubicBezTo>
                  <a:pt x="40" y="180"/>
                  <a:pt x="40" y="180"/>
                  <a:pt x="40" y="180"/>
                </a:cubicBezTo>
                <a:cubicBezTo>
                  <a:pt x="67" y="176"/>
                  <a:pt x="67" y="176"/>
                  <a:pt x="67" y="176"/>
                </a:cubicBezTo>
                <a:cubicBezTo>
                  <a:pt x="64" y="214"/>
                  <a:pt x="64" y="214"/>
                  <a:pt x="64" y="214"/>
                </a:cubicBezTo>
                <a:cubicBezTo>
                  <a:pt x="69" y="218"/>
                  <a:pt x="69" y="218"/>
                  <a:pt x="69" y="218"/>
                </a:cubicBezTo>
                <a:cubicBezTo>
                  <a:pt x="72" y="219"/>
                  <a:pt x="72" y="219"/>
                  <a:pt x="72" y="219"/>
                </a:cubicBezTo>
                <a:cubicBezTo>
                  <a:pt x="68" y="341"/>
                  <a:pt x="68" y="341"/>
                  <a:pt x="68" y="341"/>
                </a:cubicBezTo>
                <a:cubicBezTo>
                  <a:pt x="57" y="367"/>
                  <a:pt x="57" y="367"/>
                  <a:pt x="57" y="367"/>
                </a:cubicBezTo>
                <a:cubicBezTo>
                  <a:pt x="57" y="368"/>
                  <a:pt x="57" y="368"/>
                  <a:pt x="57" y="368"/>
                </a:cubicBezTo>
                <a:cubicBezTo>
                  <a:pt x="60" y="378"/>
                  <a:pt x="60" y="378"/>
                  <a:pt x="60" y="378"/>
                </a:cubicBezTo>
                <a:cubicBezTo>
                  <a:pt x="46" y="388"/>
                  <a:pt x="46" y="388"/>
                  <a:pt x="46" y="388"/>
                </a:cubicBezTo>
                <a:cubicBezTo>
                  <a:pt x="42" y="388"/>
                  <a:pt x="37" y="389"/>
                  <a:pt x="32" y="392"/>
                </a:cubicBezTo>
                <a:cubicBezTo>
                  <a:pt x="27" y="394"/>
                  <a:pt x="25" y="397"/>
                  <a:pt x="26" y="399"/>
                </a:cubicBezTo>
                <a:cubicBezTo>
                  <a:pt x="62" y="399"/>
                  <a:pt x="62" y="399"/>
                  <a:pt x="62" y="399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5" y="399"/>
                  <a:pt x="75" y="399"/>
                  <a:pt x="75" y="399"/>
                </a:cubicBezTo>
                <a:cubicBezTo>
                  <a:pt x="87" y="397"/>
                  <a:pt x="87" y="397"/>
                  <a:pt x="87" y="397"/>
                </a:cubicBezTo>
                <a:cubicBezTo>
                  <a:pt x="91" y="392"/>
                  <a:pt x="92" y="386"/>
                  <a:pt x="89" y="380"/>
                </a:cubicBezTo>
                <a:cubicBezTo>
                  <a:pt x="89" y="379"/>
                  <a:pt x="89" y="379"/>
                  <a:pt x="89" y="379"/>
                </a:cubicBezTo>
                <a:cubicBezTo>
                  <a:pt x="97" y="370"/>
                  <a:pt x="97" y="370"/>
                  <a:pt x="97" y="370"/>
                </a:cubicBezTo>
                <a:cubicBezTo>
                  <a:pt x="104" y="286"/>
                  <a:pt x="104" y="286"/>
                  <a:pt x="104" y="286"/>
                </a:cubicBezTo>
                <a:cubicBezTo>
                  <a:pt x="109" y="294"/>
                  <a:pt x="109" y="294"/>
                  <a:pt x="109" y="294"/>
                </a:cubicBezTo>
                <a:cubicBezTo>
                  <a:pt x="124" y="379"/>
                  <a:pt x="124" y="379"/>
                  <a:pt x="124" y="379"/>
                </a:cubicBezTo>
                <a:cubicBezTo>
                  <a:pt x="122" y="383"/>
                  <a:pt x="122" y="383"/>
                  <a:pt x="122" y="383"/>
                </a:cubicBezTo>
                <a:cubicBezTo>
                  <a:pt x="118" y="401"/>
                  <a:pt x="118" y="401"/>
                  <a:pt x="118" y="401"/>
                </a:cubicBezTo>
                <a:cubicBezTo>
                  <a:pt x="126" y="415"/>
                  <a:pt x="126" y="415"/>
                  <a:pt x="126" y="415"/>
                </a:cubicBezTo>
                <a:cubicBezTo>
                  <a:pt x="126" y="423"/>
                  <a:pt x="126" y="423"/>
                  <a:pt x="126" y="423"/>
                </a:cubicBezTo>
                <a:cubicBezTo>
                  <a:pt x="127" y="434"/>
                  <a:pt x="127" y="434"/>
                  <a:pt x="127" y="434"/>
                </a:cubicBezTo>
                <a:cubicBezTo>
                  <a:pt x="127" y="434"/>
                  <a:pt x="127" y="437"/>
                  <a:pt x="126" y="440"/>
                </a:cubicBezTo>
                <a:cubicBezTo>
                  <a:pt x="125" y="445"/>
                  <a:pt x="125" y="445"/>
                  <a:pt x="125" y="445"/>
                </a:cubicBezTo>
                <a:cubicBezTo>
                  <a:pt x="125" y="452"/>
                  <a:pt x="125" y="452"/>
                  <a:pt x="125" y="452"/>
                </a:cubicBezTo>
                <a:cubicBezTo>
                  <a:pt x="130" y="454"/>
                  <a:pt x="130" y="454"/>
                  <a:pt x="130" y="454"/>
                </a:cubicBezTo>
                <a:cubicBezTo>
                  <a:pt x="131" y="455"/>
                  <a:pt x="131" y="455"/>
                  <a:pt x="131" y="455"/>
                </a:cubicBezTo>
                <a:cubicBezTo>
                  <a:pt x="141" y="458"/>
                  <a:pt x="148" y="456"/>
                  <a:pt x="153" y="448"/>
                </a:cubicBezTo>
                <a:cubicBezTo>
                  <a:pt x="148" y="415"/>
                  <a:pt x="148" y="415"/>
                  <a:pt x="148" y="415"/>
                </a:cubicBezTo>
                <a:cubicBezTo>
                  <a:pt x="155" y="405"/>
                  <a:pt x="155" y="405"/>
                  <a:pt x="155" y="405"/>
                </a:cubicBezTo>
                <a:lnTo>
                  <a:pt x="151" y="390"/>
                </a:lnTo>
                <a:close/>
              </a:path>
            </a:pathLst>
          </a:custGeom>
          <a:solidFill>
            <a:srgbClr val="5859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Freeform 43"/>
          <p:cNvSpPr>
            <a:spLocks noChangeAspect="1"/>
          </p:cNvSpPr>
          <p:nvPr/>
        </p:nvSpPr>
        <p:spPr bwMode="auto">
          <a:xfrm>
            <a:off x="2165334" y="3667526"/>
            <a:ext cx="282775" cy="1046269"/>
          </a:xfrm>
          <a:custGeom>
            <a:avLst/>
            <a:gdLst/>
            <a:ahLst/>
            <a:cxnLst>
              <a:cxn ang="0">
                <a:pos x="114" y="135"/>
              </a:cxn>
              <a:cxn ang="0">
                <a:pos x="110" y="87"/>
              </a:cxn>
              <a:cxn ang="0">
                <a:pos x="84" y="71"/>
              </a:cxn>
              <a:cxn ang="0">
                <a:pos x="84" y="70"/>
              </a:cxn>
              <a:cxn ang="0">
                <a:pos x="84" y="63"/>
              </a:cxn>
              <a:cxn ang="0">
                <a:pos x="91" y="52"/>
              </a:cxn>
              <a:cxn ang="0">
                <a:pos x="99" y="21"/>
              </a:cxn>
              <a:cxn ang="0">
                <a:pos x="97" y="16"/>
              </a:cxn>
              <a:cxn ang="0">
                <a:pos x="84" y="2"/>
              </a:cxn>
              <a:cxn ang="0">
                <a:pos x="79" y="0"/>
              </a:cxn>
              <a:cxn ang="0">
                <a:pos x="67" y="2"/>
              </a:cxn>
              <a:cxn ang="0">
                <a:pos x="55" y="8"/>
              </a:cxn>
              <a:cxn ang="0">
                <a:pos x="51" y="28"/>
              </a:cxn>
              <a:cxn ang="0">
                <a:pos x="59" y="52"/>
              </a:cxn>
              <a:cxn ang="0">
                <a:pos x="47" y="63"/>
              </a:cxn>
              <a:cxn ang="0">
                <a:pos x="13" y="76"/>
              </a:cxn>
              <a:cxn ang="0">
                <a:pos x="3" y="105"/>
              </a:cxn>
              <a:cxn ang="0">
                <a:pos x="6" y="152"/>
              </a:cxn>
              <a:cxn ang="0">
                <a:pos x="9" y="189"/>
              </a:cxn>
              <a:cxn ang="0">
                <a:pos x="15" y="208"/>
              </a:cxn>
              <a:cxn ang="0">
                <a:pos x="17" y="210"/>
              </a:cxn>
              <a:cxn ang="0">
                <a:pos x="29" y="227"/>
              </a:cxn>
              <a:cxn ang="0">
                <a:pos x="28" y="233"/>
              </a:cxn>
              <a:cxn ang="0">
                <a:pos x="30" y="237"/>
              </a:cxn>
              <a:cxn ang="0">
                <a:pos x="35" y="401"/>
              </a:cxn>
              <a:cxn ang="0">
                <a:pos x="32" y="406"/>
              </a:cxn>
              <a:cxn ang="0">
                <a:pos x="35" y="417"/>
              </a:cxn>
              <a:cxn ang="0">
                <a:pos x="35" y="426"/>
              </a:cxn>
              <a:cxn ang="0">
                <a:pos x="37" y="441"/>
              </a:cxn>
              <a:cxn ang="0">
                <a:pos x="65" y="462"/>
              </a:cxn>
              <a:cxn ang="0">
                <a:pos x="65" y="433"/>
              </a:cxn>
              <a:cxn ang="0">
                <a:pos x="65" y="429"/>
              </a:cxn>
              <a:cxn ang="0">
                <a:pos x="89" y="434"/>
              </a:cxn>
              <a:cxn ang="0">
                <a:pos x="112" y="426"/>
              </a:cxn>
              <a:cxn ang="0">
                <a:pos x="83" y="400"/>
              </a:cxn>
              <a:cxn ang="0">
                <a:pos x="84" y="399"/>
              </a:cxn>
              <a:cxn ang="0">
                <a:pos x="90" y="392"/>
              </a:cxn>
              <a:cxn ang="0">
                <a:pos x="91" y="385"/>
              </a:cxn>
              <a:cxn ang="0">
                <a:pos x="90" y="373"/>
              </a:cxn>
              <a:cxn ang="0">
                <a:pos x="99" y="344"/>
              </a:cxn>
              <a:cxn ang="0">
                <a:pos x="105" y="314"/>
              </a:cxn>
              <a:cxn ang="0">
                <a:pos x="111" y="255"/>
              </a:cxn>
              <a:cxn ang="0">
                <a:pos x="113" y="257"/>
              </a:cxn>
              <a:cxn ang="0">
                <a:pos x="116" y="260"/>
              </a:cxn>
              <a:cxn ang="0">
                <a:pos x="119" y="256"/>
              </a:cxn>
              <a:cxn ang="0">
                <a:pos x="121" y="257"/>
              </a:cxn>
              <a:cxn ang="0">
                <a:pos x="123" y="250"/>
              </a:cxn>
              <a:cxn ang="0">
                <a:pos x="124" y="245"/>
              </a:cxn>
              <a:cxn ang="0">
                <a:pos x="126" y="232"/>
              </a:cxn>
            </a:cxnLst>
            <a:rect l="0" t="0" r="r" b="b"/>
            <a:pathLst>
              <a:path w="126" h="463">
                <a:moveTo>
                  <a:pt x="126" y="232"/>
                </a:moveTo>
                <a:cubicBezTo>
                  <a:pt x="114" y="135"/>
                  <a:pt x="114" y="135"/>
                  <a:pt x="114" y="135"/>
                </a:cubicBezTo>
                <a:cubicBezTo>
                  <a:pt x="113" y="90"/>
                  <a:pt x="113" y="90"/>
                  <a:pt x="113" y="90"/>
                </a:cubicBezTo>
                <a:cubicBezTo>
                  <a:pt x="110" y="87"/>
                  <a:pt x="110" y="87"/>
                  <a:pt x="110" y="87"/>
                </a:cubicBezTo>
                <a:cubicBezTo>
                  <a:pt x="104" y="82"/>
                  <a:pt x="99" y="79"/>
                  <a:pt x="94" y="76"/>
                </a:cubicBezTo>
                <a:cubicBezTo>
                  <a:pt x="84" y="71"/>
                  <a:pt x="84" y="71"/>
                  <a:pt x="84" y="71"/>
                </a:cubicBezTo>
                <a:cubicBezTo>
                  <a:pt x="84" y="71"/>
                  <a:pt x="84" y="71"/>
                  <a:pt x="84" y="71"/>
                </a:cubicBezTo>
                <a:cubicBezTo>
                  <a:pt x="84" y="70"/>
                  <a:pt x="84" y="70"/>
                  <a:pt x="84" y="70"/>
                </a:cubicBezTo>
                <a:cubicBezTo>
                  <a:pt x="83" y="70"/>
                  <a:pt x="83" y="70"/>
                  <a:pt x="83" y="70"/>
                </a:cubicBezTo>
                <a:cubicBezTo>
                  <a:pt x="84" y="63"/>
                  <a:pt x="84" y="63"/>
                  <a:pt x="84" y="63"/>
                </a:cubicBezTo>
                <a:cubicBezTo>
                  <a:pt x="84" y="59"/>
                  <a:pt x="85" y="57"/>
                  <a:pt x="87" y="56"/>
                </a:cubicBezTo>
                <a:cubicBezTo>
                  <a:pt x="91" y="52"/>
                  <a:pt x="91" y="52"/>
                  <a:pt x="91" y="52"/>
                </a:cubicBezTo>
                <a:cubicBezTo>
                  <a:pt x="93" y="44"/>
                  <a:pt x="95" y="37"/>
                  <a:pt x="97" y="31"/>
                </a:cubicBezTo>
                <a:cubicBezTo>
                  <a:pt x="99" y="21"/>
                  <a:pt x="99" y="21"/>
                  <a:pt x="99" y="21"/>
                </a:cubicBezTo>
                <a:cubicBezTo>
                  <a:pt x="99" y="19"/>
                  <a:pt x="99" y="19"/>
                  <a:pt x="99" y="19"/>
                </a:cubicBezTo>
                <a:cubicBezTo>
                  <a:pt x="97" y="16"/>
                  <a:pt x="97" y="16"/>
                  <a:pt x="97" y="16"/>
                </a:cubicBezTo>
                <a:cubicBezTo>
                  <a:pt x="93" y="9"/>
                  <a:pt x="93" y="9"/>
                  <a:pt x="93" y="9"/>
                </a:cubicBezTo>
                <a:cubicBezTo>
                  <a:pt x="89" y="4"/>
                  <a:pt x="86" y="2"/>
                  <a:pt x="84" y="2"/>
                </a:cubicBezTo>
                <a:cubicBezTo>
                  <a:pt x="83" y="2"/>
                  <a:pt x="83" y="2"/>
                  <a:pt x="83" y="2"/>
                </a:cubicBezTo>
                <a:cubicBezTo>
                  <a:pt x="81" y="1"/>
                  <a:pt x="80" y="0"/>
                  <a:pt x="79" y="0"/>
                </a:cubicBezTo>
                <a:cubicBezTo>
                  <a:pt x="77" y="0"/>
                  <a:pt x="74" y="1"/>
                  <a:pt x="71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3" y="2"/>
                  <a:pt x="60" y="3"/>
                  <a:pt x="60" y="7"/>
                </a:cubicBezTo>
                <a:cubicBezTo>
                  <a:pt x="55" y="8"/>
                  <a:pt x="55" y="8"/>
                  <a:pt x="55" y="8"/>
                </a:cubicBezTo>
                <a:cubicBezTo>
                  <a:pt x="52" y="18"/>
                  <a:pt x="52" y="18"/>
                  <a:pt x="52" y="18"/>
                </a:cubicBezTo>
                <a:cubicBezTo>
                  <a:pt x="51" y="22"/>
                  <a:pt x="51" y="26"/>
                  <a:pt x="51" y="28"/>
                </a:cubicBezTo>
                <a:cubicBezTo>
                  <a:pt x="55" y="37"/>
                  <a:pt x="55" y="37"/>
                  <a:pt x="55" y="37"/>
                </a:cubicBezTo>
                <a:cubicBezTo>
                  <a:pt x="57" y="42"/>
                  <a:pt x="59" y="47"/>
                  <a:pt x="59" y="52"/>
                </a:cubicBezTo>
                <a:cubicBezTo>
                  <a:pt x="59" y="54"/>
                  <a:pt x="58" y="56"/>
                  <a:pt x="56" y="58"/>
                </a:cubicBezTo>
                <a:cubicBezTo>
                  <a:pt x="54" y="60"/>
                  <a:pt x="51" y="62"/>
                  <a:pt x="47" y="63"/>
                </a:cubicBezTo>
                <a:cubicBezTo>
                  <a:pt x="25" y="71"/>
                  <a:pt x="25" y="71"/>
                  <a:pt x="25" y="71"/>
                </a:cubicBezTo>
                <a:cubicBezTo>
                  <a:pt x="13" y="76"/>
                  <a:pt x="13" y="76"/>
                  <a:pt x="13" y="76"/>
                </a:cubicBezTo>
                <a:cubicBezTo>
                  <a:pt x="8" y="81"/>
                  <a:pt x="8" y="81"/>
                  <a:pt x="8" y="81"/>
                </a:cubicBezTo>
                <a:cubicBezTo>
                  <a:pt x="3" y="105"/>
                  <a:pt x="3" y="105"/>
                  <a:pt x="3" y="105"/>
                </a:cubicBezTo>
                <a:cubicBezTo>
                  <a:pt x="0" y="134"/>
                  <a:pt x="0" y="134"/>
                  <a:pt x="0" y="134"/>
                </a:cubicBezTo>
                <a:cubicBezTo>
                  <a:pt x="6" y="152"/>
                  <a:pt x="6" y="152"/>
                  <a:pt x="6" y="152"/>
                </a:cubicBezTo>
                <a:cubicBezTo>
                  <a:pt x="4" y="172"/>
                  <a:pt x="4" y="172"/>
                  <a:pt x="4" y="172"/>
                </a:cubicBezTo>
                <a:cubicBezTo>
                  <a:pt x="5" y="169"/>
                  <a:pt x="7" y="175"/>
                  <a:pt x="9" y="189"/>
                </a:cubicBezTo>
                <a:cubicBezTo>
                  <a:pt x="14" y="208"/>
                  <a:pt x="14" y="208"/>
                  <a:pt x="14" y="208"/>
                </a:cubicBezTo>
                <a:cubicBezTo>
                  <a:pt x="15" y="208"/>
                  <a:pt x="15" y="208"/>
                  <a:pt x="15" y="208"/>
                </a:cubicBezTo>
                <a:cubicBezTo>
                  <a:pt x="16" y="209"/>
                  <a:pt x="16" y="209"/>
                  <a:pt x="16" y="209"/>
                </a:cubicBezTo>
                <a:cubicBezTo>
                  <a:pt x="17" y="210"/>
                  <a:pt x="17" y="210"/>
                  <a:pt x="17" y="210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21" y="223"/>
                  <a:pt x="25" y="228"/>
                  <a:pt x="29" y="227"/>
                </a:cubicBezTo>
                <a:cubicBezTo>
                  <a:pt x="29" y="230"/>
                  <a:pt x="29" y="230"/>
                  <a:pt x="29" y="230"/>
                </a:cubicBezTo>
                <a:cubicBezTo>
                  <a:pt x="28" y="233"/>
                  <a:pt x="28" y="233"/>
                  <a:pt x="28" y="233"/>
                </a:cubicBezTo>
                <a:cubicBezTo>
                  <a:pt x="29" y="236"/>
                  <a:pt x="29" y="236"/>
                  <a:pt x="29" y="236"/>
                </a:cubicBezTo>
                <a:cubicBezTo>
                  <a:pt x="30" y="237"/>
                  <a:pt x="30" y="237"/>
                  <a:pt x="30" y="237"/>
                </a:cubicBezTo>
                <a:cubicBezTo>
                  <a:pt x="39" y="310"/>
                  <a:pt x="39" y="310"/>
                  <a:pt x="39" y="310"/>
                </a:cubicBezTo>
                <a:cubicBezTo>
                  <a:pt x="34" y="339"/>
                  <a:pt x="33" y="370"/>
                  <a:pt x="35" y="401"/>
                </a:cubicBezTo>
                <a:cubicBezTo>
                  <a:pt x="35" y="403"/>
                  <a:pt x="35" y="403"/>
                  <a:pt x="35" y="403"/>
                </a:cubicBezTo>
                <a:cubicBezTo>
                  <a:pt x="32" y="406"/>
                  <a:pt x="32" y="406"/>
                  <a:pt x="32" y="406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35" y="417"/>
                  <a:pt x="35" y="417"/>
                  <a:pt x="35" y="417"/>
                </a:cubicBezTo>
                <a:cubicBezTo>
                  <a:pt x="34" y="419"/>
                  <a:pt x="33" y="422"/>
                  <a:pt x="33" y="424"/>
                </a:cubicBezTo>
                <a:cubicBezTo>
                  <a:pt x="35" y="426"/>
                  <a:pt x="35" y="426"/>
                  <a:pt x="35" y="426"/>
                </a:cubicBezTo>
                <a:cubicBezTo>
                  <a:pt x="39" y="429"/>
                  <a:pt x="39" y="429"/>
                  <a:pt x="39" y="429"/>
                </a:cubicBezTo>
                <a:cubicBezTo>
                  <a:pt x="37" y="441"/>
                  <a:pt x="37" y="441"/>
                  <a:pt x="37" y="441"/>
                </a:cubicBezTo>
                <a:cubicBezTo>
                  <a:pt x="47" y="456"/>
                  <a:pt x="47" y="456"/>
                  <a:pt x="47" y="456"/>
                </a:cubicBezTo>
                <a:cubicBezTo>
                  <a:pt x="51" y="461"/>
                  <a:pt x="57" y="463"/>
                  <a:pt x="65" y="462"/>
                </a:cubicBezTo>
                <a:cubicBezTo>
                  <a:pt x="74" y="459"/>
                  <a:pt x="74" y="459"/>
                  <a:pt x="74" y="459"/>
                </a:cubicBezTo>
                <a:cubicBezTo>
                  <a:pt x="78" y="457"/>
                  <a:pt x="74" y="448"/>
                  <a:pt x="65" y="433"/>
                </a:cubicBezTo>
                <a:cubicBezTo>
                  <a:pt x="65" y="430"/>
                  <a:pt x="65" y="430"/>
                  <a:pt x="65" y="430"/>
                </a:cubicBezTo>
                <a:cubicBezTo>
                  <a:pt x="65" y="429"/>
                  <a:pt x="65" y="429"/>
                  <a:pt x="65" y="429"/>
                </a:cubicBezTo>
                <a:cubicBezTo>
                  <a:pt x="65" y="424"/>
                  <a:pt x="67" y="423"/>
                  <a:pt x="70" y="425"/>
                </a:cubicBezTo>
                <a:cubicBezTo>
                  <a:pt x="77" y="429"/>
                  <a:pt x="83" y="432"/>
                  <a:pt x="89" y="434"/>
                </a:cubicBezTo>
                <a:cubicBezTo>
                  <a:pt x="96" y="436"/>
                  <a:pt x="102" y="436"/>
                  <a:pt x="107" y="435"/>
                </a:cubicBezTo>
                <a:cubicBezTo>
                  <a:pt x="113" y="433"/>
                  <a:pt x="115" y="430"/>
                  <a:pt x="112" y="426"/>
                </a:cubicBezTo>
                <a:cubicBezTo>
                  <a:pt x="91" y="414"/>
                  <a:pt x="91" y="414"/>
                  <a:pt x="91" y="414"/>
                </a:cubicBezTo>
                <a:cubicBezTo>
                  <a:pt x="83" y="400"/>
                  <a:pt x="83" y="400"/>
                  <a:pt x="83" y="400"/>
                </a:cubicBezTo>
                <a:cubicBezTo>
                  <a:pt x="83" y="401"/>
                  <a:pt x="83" y="401"/>
                  <a:pt x="83" y="401"/>
                </a:cubicBezTo>
                <a:cubicBezTo>
                  <a:pt x="84" y="399"/>
                  <a:pt x="84" y="399"/>
                  <a:pt x="84" y="399"/>
                </a:cubicBezTo>
                <a:cubicBezTo>
                  <a:pt x="89" y="394"/>
                  <a:pt x="89" y="394"/>
                  <a:pt x="89" y="394"/>
                </a:cubicBezTo>
                <a:cubicBezTo>
                  <a:pt x="90" y="392"/>
                  <a:pt x="90" y="392"/>
                  <a:pt x="90" y="392"/>
                </a:cubicBezTo>
                <a:cubicBezTo>
                  <a:pt x="91" y="391"/>
                  <a:pt x="91" y="389"/>
                  <a:pt x="91" y="385"/>
                </a:cubicBezTo>
                <a:cubicBezTo>
                  <a:pt x="91" y="385"/>
                  <a:pt x="91" y="385"/>
                  <a:pt x="91" y="385"/>
                </a:cubicBezTo>
                <a:cubicBezTo>
                  <a:pt x="90" y="380"/>
                  <a:pt x="90" y="380"/>
                  <a:pt x="90" y="380"/>
                </a:cubicBezTo>
                <a:cubicBezTo>
                  <a:pt x="90" y="373"/>
                  <a:pt x="90" y="373"/>
                  <a:pt x="90" y="373"/>
                </a:cubicBezTo>
                <a:cubicBezTo>
                  <a:pt x="94" y="356"/>
                  <a:pt x="94" y="356"/>
                  <a:pt x="94" y="356"/>
                </a:cubicBezTo>
                <a:cubicBezTo>
                  <a:pt x="99" y="344"/>
                  <a:pt x="99" y="344"/>
                  <a:pt x="99" y="344"/>
                </a:cubicBezTo>
                <a:cubicBezTo>
                  <a:pt x="101" y="337"/>
                  <a:pt x="103" y="331"/>
                  <a:pt x="104" y="326"/>
                </a:cubicBezTo>
                <a:cubicBezTo>
                  <a:pt x="104" y="322"/>
                  <a:pt x="105" y="317"/>
                  <a:pt x="105" y="314"/>
                </a:cubicBezTo>
                <a:cubicBezTo>
                  <a:pt x="105" y="311"/>
                  <a:pt x="105" y="311"/>
                  <a:pt x="105" y="311"/>
                </a:cubicBezTo>
                <a:cubicBezTo>
                  <a:pt x="111" y="255"/>
                  <a:pt x="111" y="255"/>
                  <a:pt x="111" y="255"/>
                </a:cubicBezTo>
                <a:cubicBezTo>
                  <a:pt x="112" y="256"/>
                  <a:pt x="112" y="256"/>
                  <a:pt x="112" y="256"/>
                </a:cubicBezTo>
                <a:cubicBezTo>
                  <a:pt x="113" y="257"/>
                  <a:pt x="113" y="257"/>
                  <a:pt x="113" y="257"/>
                </a:cubicBezTo>
                <a:cubicBezTo>
                  <a:pt x="113" y="258"/>
                  <a:pt x="113" y="258"/>
                  <a:pt x="113" y="258"/>
                </a:cubicBezTo>
                <a:cubicBezTo>
                  <a:pt x="116" y="260"/>
                  <a:pt x="116" y="260"/>
                  <a:pt x="116" y="260"/>
                </a:cubicBezTo>
                <a:cubicBezTo>
                  <a:pt x="119" y="256"/>
                  <a:pt x="119" y="256"/>
                  <a:pt x="119" y="256"/>
                </a:cubicBezTo>
                <a:cubicBezTo>
                  <a:pt x="119" y="256"/>
                  <a:pt x="119" y="256"/>
                  <a:pt x="119" y="256"/>
                </a:cubicBezTo>
                <a:cubicBezTo>
                  <a:pt x="119" y="257"/>
                  <a:pt x="119" y="257"/>
                  <a:pt x="119" y="257"/>
                </a:cubicBezTo>
                <a:cubicBezTo>
                  <a:pt x="121" y="257"/>
                  <a:pt x="121" y="257"/>
                  <a:pt x="121" y="257"/>
                </a:cubicBezTo>
                <a:cubicBezTo>
                  <a:pt x="123" y="251"/>
                  <a:pt x="123" y="251"/>
                  <a:pt x="123" y="251"/>
                </a:cubicBezTo>
                <a:cubicBezTo>
                  <a:pt x="123" y="250"/>
                  <a:pt x="123" y="250"/>
                  <a:pt x="123" y="250"/>
                </a:cubicBezTo>
                <a:cubicBezTo>
                  <a:pt x="124" y="246"/>
                  <a:pt x="124" y="246"/>
                  <a:pt x="124" y="246"/>
                </a:cubicBezTo>
                <a:cubicBezTo>
                  <a:pt x="124" y="245"/>
                  <a:pt x="124" y="245"/>
                  <a:pt x="124" y="245"/>
                </a:cubicBezTo>
                <a:cubicBezTo>
                  <a:pt x="123" y="232"/>
                  <a:pt x="123" y="232"/>
                  <a:pt x="123" y="232"/>
                </a:cubicBezTo>
                <a:lnTo>
                  <a:pt x="126" y="232"/>
                </a:lnTo>
                <a:close/>
              </a:path>
            </a:pathLst>
          </a:custGeom>
          <a:solidFill>
            <a:srgbClr val="5859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054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IPSOS pro AMSP_Rodinné firmy_2016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24</a:t>
            </a:fld>
            <a:endParaRPr lang="cs-CZ" dirty="0"/>
          </a:p>
        </p:txBody>
      </p:sp>
      <p:sp>
        <p:nvSpPr>
          <p:cNvPr id="6" name="Zástupný symbol pro text 4"/>
          <p:cNvSpPr txBox="1">
            <a:spLocks/>
          </p:cNvSpPr>
          <p:nvPr/>
        </p:nvSpPr>
        <p:spPr>
          <a:xfrm>
            <a:off x="806652" y="166932"/>
            <a:ext cx="7884713" cy="205629"/>
          </a:xfrm>
          <a:prstGeom prst="rect">
            <a:avLst/>
          </a:prstGeom>
        </p:spPr>
        <p:txBody>
          <a:bodyPr vert="horz" wrap="square" lIns="36000" tIns="0" rIns="36000" bIns="36000" rtlCol="0" anchor="t" anchorCtr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b="1" i="1" dirty="0">
                <a:solidFill>
                  <a:srgbClr val="58595B"/>
                </a:solidFill>
                <a:cs typeface="Arial" pitchFamily="34" charset="0"/>
              </a:rPr>
              <a:t>D3. </a:t>
            </a:r>
            <a:r>
              <a:rPr lang="cs-CZ" sz="1100" i="1" dirty="0">
                <a:solidFill>
                  <a:srgbClr val="58595B"/>
                </a:solidFill>
                <a:cs typeface="Arial" pitchFamily="34" charset="0"/>
              </a:rPr>
              <a:t>Jaký je hlavní obor činnosti Vaší firmy? </a:t>
            </a:r>
            <a:r>
              <a:rPr lang="cs-CZ" sz="1100" i="1">
                <a:solidFill>
                  <a:srgbClr val="58595B"/>
                </a:solidFill>
                <a:cs typeface="Arial" pitchFamily="34" charset="0"/>
              </a:rPr>
              <a:t>(v %)</a:t>
            </a:r>
            <a:endParaRPr lang="cs-CZ" sz="1100" i="1" dirty="0">
              <a:solidFill>
                <a:srgbClr val="58595B"/>
              </a:solidFill>
              <a:cs typeface="Arial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62" y="99677"/>
            <a:ext cx="683608" cy="729182"/>
          </a:xfrm>
          <a:prstGeom prst="rect">
            <a:avLst/>
          </a:prstGeom>
        </p:spPr>
      </p:pic>
      <p:graphicFrame>
        <p:nvGraphicFramePr>
          <p:cNvPr id="14" name="Content Placeholder 4"/>
          <p:cNvGraphicFramePr>
            <a:graphicFrameLocks/>
          </p:cNvGraphicFramePr>
          <p:nvPr>
            <p:extLst/>
          </p:nvPr>
        </p:nvGraphicFramePr>
        <p:xfrm>
          <a:off x="1691680" y="187999"/>
          <a:ext cx="7540212" cy="4760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9978211"/>
      </p:ext>
    </p:extLst>
  </p:cSld>
  <p:clrMapOvr>
    <a:masterClrMapping/>
  </p:clrMapOvr>
</p:sld>
</file>

<file path=ppt/theme/theme1.xml><?xml version="1.0" encoding="utf-8"?>
<a:theme xmlns:a="http://schemas.openxmlformats.org/drawingml/2006/main" name="1_úvodní slide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3038" indent="-173038">
          <a:defRPr sz="2000" dirty="0" err="1" smtClean="0">
            <a:solidFill>
              <a:srgbClr val="003399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 _dělící snímky s obrázkem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3038" indent="-173038">
          <a:defRPr sz="2000" dirty="0" err="1" smtClean="0">
            <a:solidFill>
              <a:srgbClr val="003399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3_dělící snímky BEZ obrázku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4_textové snímk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Snímky pro graf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6_kontakt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5_textové snímk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psos MORI">
    <a:dk1>
      <a:srgbClr val="1C1C1C"/>
    </a:dk1>
    <a:lt1>
      <a:sysClr val="window" lastClr="FFFFFF"/>
    </a:lt1>
    <a:dk2>
      <a:srgbClr val="1F4A7E"/>
    </a:dk2>
    <a:lt2>
      <a:srgbClr val="F0F0F0"/>
    </a:lt2>
    <a:accent1>
      <a:srgbClr val="ED6736"/>
    </a:accent1>
    <a:accent2>
      <a:srgbClr val="FBB040"/>
    </a:accent2>
    <a:accent3>
      <a:srgbClr val="A1C46B"/>
    </a:accent3>
    <a:accent4>
      <a:srgbClr val="C7C7C7"/>
    </a:accent4>
    <a:accent5>
      <a:srgbClr val="A8CCDD"/>
    </a:accent5>
    <a:accent6>
      <a:srgbClr val="038F94"/>
    </a:accent6>
    <a:hlink>
      <a:srgbClr val="FFC000"/>
    </a:hlink>
    <a:folHlink>
      <a:srgbClr val="800080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5503</TotalTime>
  <Words>2172</Words>
  <Application>Microsoft Office PowerPoint</Application>
  <PresentationFormat>Předvádění na obrazovce (16:9)</PresentationFormat>
  <Paragraphs>270</Paragraphs>
  <Slides>24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7</vt:i4>
      </vt:variant>
      <vt:variant>
        <vt:lpstr>Nadpisy snímků</vt:lpstr>
      </vt:variant>
      <vt:variant>
        <vt:i4>24</vt:i4>
      </vt:variant>
    </vt:vector>
  </HeadingPairs>
  <TitlesOfParts>
    <vt:vector size="34" baseType="lpstr">
      <vt:lpstr>Arial</vt:lpstr>
      <vt:lpstr>Calibri</vt:lpstr>
      <vt:lpstr>Wingdings</vt:lpstr>
      <vt:lpstr>1_úvodní slide</vt:lpstr>
      <vt:lpstr>2 _dělící snímky s obrázkem</vt:lpstr>
      <vt:lpstr>3_dělící snímky BEZ obrázku</vt:lpstr>
      <vt:lpstr>4_textové snímky</vt:lpstr>
      <vt:lpstr>Snímky pro grafy</vt:lpstr>
      <vt:lpstr>6_kontakty</vt:lpstr>
      <vt:lpstr>5_textové snímky</vt:lpstr>
      <vt:lpstr>Prezentace aplikace PowerPoint</vt:lpstr>
      <vt:lpstr>Metodika</vt:lpstr>
      <vt:lpstr>Prezentace aplikace PowerPoint</vt:lpstr>
      <vt:lpstr>Rodinné podniká čeká na zkušené následovníky</vt:lpstr>
      <vt:lpstr>Prezentace aplikace PowerPoint</vt:lpstr>
      <vt:lpstr>Prezentace aplikace PowerPoint</vt:lpstr>
      <vt:lpstr>Rodinným firmám se daří dobře, jen necelých 10 % očekává pokles tržeb.</vt:lpstr>
      <vt:lpstr>2/3 majitelů vnímají rodinné podnikání jako funkční a výhodné.</vt:lpstr>
      <vt:lpstr>Status rodinné firmy rovněž podle 45 % majitelů takových podniků budí důvěru u obchodních partnerů. </vt:lpstr>
      <vt:lpstr>Nejčastěji se rodinné firmy potýkají s problémy při náboru nových zaměstnanců, kteří nejsou z rodiny. Motivace rodinných příslušníků  není pro tyto firmy problém.</vt:lpstr>
      <vt:lpstr>Prioritou pro většinu rodinných firem je udržení dobrých zaměstnanců a zvýšení efektivity fungování společnosti.</vt:lpstr>
      <vt:lpstr>Jako největší podpora rodinného podnikání je vnímána zvyšující se poptávka po tradičních a místních produktech a zároveň podpora státu.</vt:lpstr>
      <vt:lpstr>Prezentace aplikace PowerPoint</vt:lpstr>
      <vt:lpstr>Přestože se téměř dvě třetiny majitelů rodinných firem snaží držet oddělený čas pro rodinu a pro práci, ne vždy se jim to daří. 3</vt:lpstr>
      <vt:lpstr>Zhruba polovina rodinných firem zaměstnává své děti, které začíná zapojovat ve velké míře krátce po dovršení plnoletosti. Většina majitelů věří, že děti do podnikání zapojili včas. </vt:lpstr>
      <vt:lpstr>V ČR chybí školy zaměřené na podporu rodinného podnikání. Řešením této absence může být alespoň roční studium v zahraničí.</vt:lpstr>
      <vt:lpstr>Prezentace aplikace PowerPoint</vt:lpstr>
      <vt:lpstr>Majitelé rodinných firem zastávají názor, že je důležitá spolupráce mezi generacemi. Firmu je podle nich dobré předat ještě v době, kdy v ní  majitel stále aktivně pracuje, předávat firmu závětí není šťastné.</vt:lpstr>
      <vt:lpstr>2/3 majitelů chtějí firmu předat někomu z rodiny. Zhruba 1/3 z nich je již ve fázi předávání. Proces předání firmy trvá často více jak dva roky. </vt:lpstr>
      <vt:lpstr>Zkušenosti načerpané v jiné firmě hrají při předávání firmy roli pro 6 z 10 majitelů. Jakého životního partnera si vybere nástupce, je pro současné majitele rodinných firem též značným tématem.</vt:lpstr>
      <vt:lpstr>Pokud se v rodinné tradici ve firmě neplánuje pokračovat, pak hlavně proto, že majitelé nechtějí vyvíjet tlak na ostatní rodinné příslušníky, nebo proto, že směřují do jiných oborů.</vt:lpstr>
      <vt:lpstr>Více jak polovina majitelů by byla ochotna firmu prodat, pokud by se naskytla výhodná nabídka. V případě, že by do vedení nešel nikdo z rodiny, uvažovali by ve 3/4 případů o někom cizím.</vt:lpstr>
      <vt:lpstr>Čtvrtina firem se setkala s nabídkou konzultací na předání firmy, což je více něž loni. Konzultace se týkaly především možností prodeje firmy.  8 % firem nabídky těchto poradenských služeb využilo.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Miroslav Paška - Ipsos</dc:creator>
  <cp:lastModifiedBy>marketa</cp:lastModifiedBy>
  <cp:revision>445</cp:revision>
  <dcterms:created xsi:type="dcterms:W3CDTF">2012-02-21T08:44:35Z</dcterms:created>
  <dcterms:modified xsi:type="dcterms:W3CDTF">2016-05-24T13:07:34Z</dcterms:modified>
</cp:coreProperties>
</file>